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575" y="395541"/>
            <a:ext cx="9305290" cy="93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93003" y="2268791"/>
            <a:ext cx="6082665" cy="174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jpg"/><Relationship Id="rId4" Type="http://schemas.openxmlformats.org/officeDocument/2006/relationships/image" Target="../media/image2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5222"/>
              <a:ext cx="12187301" cy="20431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3100" y="1085786"/>
              <a:ext cx="3414776" cy="7477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48116" y="1088707"/>
              <a:ext cx="3365373" cy="6917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2425" y="2076386"/>
              <a:ext cx="6367526" cy="68103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609" y="2083498"/>
              <a:ext cx="6311493" cy="6297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Premium Photo | Time management words with calculator and clock with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870190" y="6028690"/>
            <a:ext cx="21469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5" b="1" i="1">
                <a:solidFill>
                  <a:srgbClr val="C00000"/>
                </a:solidFill>
                <a:latin typeface="Times New Roman"/>
                <a:cs typeface="Times New Roman"/>
              </a:rPr>
              <a:t>Bro.</a:t>
            </a:r>
            <a:r>
              <a:rPr dirty="0" sz="2400" spc="53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150" b="1" i="1">
                <a:solidFill>
                  <a:srgbClr val="C00000"/>
                </a:solidFill>
                <a:latin typeface="Times New Roman"/>
                <a:cs typeface="Times New Roman"/>
              </a:rPr>
              <a:t>Abhishek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695575" y="395541"/>
            <a:ext cx="3098165" cy="5403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76985" algn="l"/>
              </a:tabLst>
            </a:pP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E</a:t>
            </a:r>
            <a:r>
              <a:rPr dirty="0" sz="3350" spc="-16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p</a:t>
            </a:r>
            <a:r>
              <a:rPr dirty="0" sz="3350" spc="-10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h</a:t>
            </a:r>
            <a:r>
              <a:rPr dirty="0" sz="3350" spc="-175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spc="-50" b="1">
                <a:solidFill>
                  <a:srgbClr val="333333"/>
                </a:solidFill>
                <a:latin typeface="Calibri"/>
                <a:cs typeface="Calibri"/>
              </a:rPr>
              <a:t>.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	5</a:t>
            </a:r>
            <a:r>
              <a:rPr dirty="0" sz="3350" spc="-15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:</a:t>
            </a:r>
            <a:r>
              <a:rPr dirty="0" sz="3350" spc="-12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1</a:t>
            </a:r>
            <a:r>
              <a:rPr dirty="0" sz="3350" spc="-15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5</a:t>
            </a:r>
            <a:r>
              <a:rPr dirty="0" sz="3350" spc="-130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-</a:t>
            </a:r>
            <a:r>
              <a:rPr dirty="0" sz="3350" spc="-155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b="1">
                <a:solidFill>
                  <a:srgbClr val="333333"/>
                </a:solidFill>
                <a:latin typeface="Calibri"/>
                <a:cs typeface="Calibri"/>
              </a:rPr>
              <a:t>2</a:t>
            </a:r>
            <a:r>
              <a:rPr dirty="0" sz="3350" spc="-145" b="1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dirty="0" sz="3350" spc="-50" b="1">
                <a:solidFill>
                  <a:srgbClr val="333333"/>
                </a:solidFill>
                <a:latin typeface="Calibri"/>
                <a:cs typeface="Calibri"/>
              </a:rPr>
              <a:t>1</a:t>
            </a:r>
            <a:endParaRPr sz="3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3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200">
                <a:latin typeface="Trebuchet MS"/>
                <a:cs typeface="Trebuchet MS"/>
              </a:rPr>
              <a:t>Outline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933700" y="1819275"/>
            <a:ext cx="8429625" cy="1057275"/>
            <a:chOff x="2933700" y="1819275"/>
            <a:chExt cx="8429625" cy="1057275"/>
          </a:xfrm>
        </p:grpSpPr>
        <p:sp>
          <p:nvSpPr>
            <p:cNvPr id="4" name="object 4"/>
            <p:cNvSpPr/>
            <p:nvPr/>
          </p:nvSpPr>
          <p:spPr>
            <a:xfrm>
              <a:off x="2943225" y="1828800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84105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8410575" y="1038225"/>
                  </a:lnTo>
                  <a:lnTo>
                    <a:pt x="8410575" y="0"/>
                  </a:lnTo>
                  <a:close/>
                </a:path>
              </a:pathLst>
            </a:custGeom>
            <a:solidFill>
              <a:srgbClr val="F7D4CD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43225" y="1828800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0" y="1038225"/>
                  </a:moveTo>
                  <a:lnTo>
                    <a:pt x="8410575" y="1038225"/>
                  </a:lnTo>
                  <a:lnTo>
                    <a:pt x="84105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19050">
              <a:solidFill>
                <a:srgbClr val="F7D4C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107054" y="2175192"/>
            <a:ext cx="137096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65" b="1">
                <a:latin typeface="Tahoma"/>
                <a:cs typeface="Tahoma"/>
              </a:rPr>
              <a:t>Walk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Wisely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0709" y="2175192"/>
            <a:ext cx="25120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200" b="1">
                <a:latin typeface="Tahoma"/>
                <a:cs typeface="Tahoma"/>
              </a:rPr>
              <a:t>-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do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30" b="1">
                <a:latin typeface="Tahoma"/>
                <a:cs typeface="Tahoma"/>
              </a:rPr>
              <a:t>not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live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20" b="1">
                <a:latin typeface="Tahoma"/>
                <a:cs typeface="Tahoma"/>
              </a:rPr>
              <a:t>Carelessly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12554" y="2175192"/>
            <a:ext cx="91186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55" b="1">
                <a:latin typeface="Tahoma"/>
                <a:cs typeface="Tahoma"/>
              </a:rPr>
              <a:t>5:15-</a:t>
            </a:r>
            <a:r>
              <a:rPr dirty="0" sz="1800" spc="-25" b="1">
                <a:latin typeface="Tahoma"/>
                <a:cs typeface="Tahoma"/>
              </a:rPr>
              <a:t>16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8200" y="1828800"/>
            <a:ext cx="2105025" cy="1038225"/>
          </a:xfrm>
          <a:prstGeom prst="rect">
            <a:avLst/>
          </a:prstGeom>
          <a:solidFill>
            <a:srgbClr val="E97031"/>
          </a:solidFill>
          <a:ln w="19050">
            <a:solidFill>
              <a:srgbClr val="E97031"/>
            </a:solidFill>
          </a:ln>
        </p:spPr>
        <p:txBody>
          <a:bodyPr wrap="square" lIns="0" tIns="318135" rIns="0" bIns="0" rtlCol="0" vert="horz">
            <a:spAutoFit/>
          </a:bodyPr>
          <a:lstStyle/>
          <a:p>
            <a:pPr marL="695325">
              <a:lnSpc>
                <a:spcPct val="100000"/>
              </a:lnSpc>
              <a:spcBef>
                <a:spcPts val="2505"/>
              </a:spcBef>
            </a:pPr>
            <a:r>
              <a:rPr dirty="0" sz="2300" spc="-20" b="1">
                <a:solidFill>
                  <a:srgbClr val="FFFFFF"/>
                </a:solidFill>
                <a:latin typeface="Tahoma"/>
                <a:cs typeface="Tahoma"/>
              </a:rPr>
              <a:t>Walk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33700" y="2924175"/>
            <a:ext cx="8429625" cy="1057275"/>
            <a:chOff x="2933700" y="2924175"/>
            <a:chExt cx="8429625" cy="1057275"/>
          </a:xfrm>
        </p:grpSpPr>
        <p:sp>
          <p:nvSpPr>
            <p:cNvPr id="11" name="object 11"/>
            <p:cNvSpPr/>
            <p:nvPr/>
          </p:nvSpPr>
          <p:spPr>
            <a:xfrm>
              <a:off x="2943225" y="2933700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84105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8410575" y="1038225"/>
                  </a:lnTo>
                  <a:lnTo>
                    <a:pt x="8410575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943225" y="2933700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0" y="1038225"/>
                  </a:moveTo>
                  <a:lnTo>
                    <a:pt x="8410575" y="1038225"/>
                  </a:lnTo>
                  <a:lnTo>
                    <a:pt x="84105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1905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107054" y="3279203"/>
            <a:ext cx="522351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728595" algn="l"/>
              </a:tabLst>
            </a:pPr>
            <a:r>
              <a:rPr dirty="0" sz="1800" spc="-45" b="1">
                <a:latin typeface="Tahoma"/>
                <a:cs typeface="Tahoma"/>
              </a:rPr>
              <a:t>Walk</a:t>
            </a:r>
            <a:r>
              <a:rPr dirty="0" sz="1800" spc="-7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in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70" b="1">
                <a:latin typeface="Tahoma"/>
                <a:cs typeface="Tahoma"/>
              </a:rPr>
              <a:t>the</a:t>
            </a:r>
            <a:r>
              <a:rPr dirty="0" sz="1800" spc="-10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Will</a:t>
            </a:r>
            <a:r>
              <a:rPr dirty="0" sz="1800" spc="-10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of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25" b="1">
                <a:latin typeface="Tahoma"/>
                <a:cs typeface="Tahoma"/>
              </a:rPr>
              <a:t>God</a:t>
            </a:r>
            <a:r>
              <a:rPr dirty="0" sz="1800" b="1">
                <a:latin typeface="Tahoma"/>
                <a:cs typeface="Tahoma"/>
              </a:rPr>
              <a:t>	-</a:t>
            </a:r>
            <a:r>
              <a:rPr dirty="0" sz="1800" spc="29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do</a:t>
            </a:r>
            <a:r>
              <a:rPr dirty="0" sz="1800" spc="-120" b="1">
                <a:latin typeface="Tahoma"/>
                <a:cs typeface="Tahoma"/>
              </a:rPr>
              <a:t> </a:t>
            </a:r>
            <a:r>
              <a:rPr dirty="0" sz="1800" spc="-30" b="1">
                <a:latin typeface="Tahoma"/>
                <a:cs typeface="Tahoma"/>
              </a:rPr>
              <a:t>not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live</a:t>
            </a:r>
            <a:r>
              <a:rPr dirty="0" sz="1800" spc="-12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Confused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12554" y="3279203"/>
            <a:ext cx="5321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ahoma"/>
                <a:cs typeface="Tahoma"/>
              </a:rPr>
              <a:t>5:17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38200" y="2933700"/>
            <a:ext cx="2105025" cy="1038225"/>
          </a:xfrm>
          <a:prstGeom prst="rect">
            <a:avLst/>
          </a:prstGeom>
          <a:solidFill>
            <a:srgbClr val="186B23"/>
          </a:solidFill>
          <a:ln w="19050">
            <a:solidFill>
              <a:srgbClr val="186B23"/>
            </a:solidFill>
          </a:ln>
        </p:spPr>
        <p:txBody>
          <a:bodyPr wrap="square" lIns="0" tIns="317500" rIns="0" bIns="0" rtlCol="0" vert="horz">
            <a:spAutoFit/>
          </a:bodyPr>
          <a:lstStyle/>
          <a:p>
            <a:pPr marL="525145">
              <a:lnSpc>
                <a:spcPct val="100000"/>
              </a:lnSpc>
              <a:spcBef>
                <a:spcPts val="2500"/>
              </a:spcBef>
            </a:pPr>
            <a:r>
              <a:rPr dirty="0" sz="2300" spc="-60" b="1">
                <a:solidFill>
                  <a:srgbClr val="FFFFFF"/>
                </a:solidFill>
                <a:latin typeface="Tahoma"/>
                <a:cs typeface="Tahoma"/>
              </a:rPr>
              <a:t>Walk</a:t>
            </a:r>
            <a:r>
              <a:rPr dirty="0" sz="230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-25" b="1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933700" y="4019550"/>
            <a:ext cx="8429625" cy="1066800"/>
            <a:chOff x="2933700" y="4019550"/>
            <a:chExt cx="8429625" cy="1066800"/>
          </a:xfrm>
        </p:grpSpPr>
        <p:sp>
          <p:nvSpPr>
            <p:cNvPr id="17" name="object 17"/>
            <p:cNvSpPr/>
            <p:nvPr/>
          </p:nvSpPr>
          <p:spPr>
            <a:xfrm>
              <a:off x="2943225" y="4029075"/>
              <a:ext cx="8410575" cy="1047750"/>
            </a:xfrm>
            <a:custGeom>
              <a:avLst/>
              <a:gdLst/>
              <a:ahLst/>
              <a:cxnLst/>
              <a:rect l="l" t="t" r="r" b="b"/>
              <a:pathLst>
                <a:path w="8410575" h="1047750">
                  <a:moveTo>
                    <a:pt x="8410575" y="0"/>
                  </a:moveTo>
                  <a:lnTo>
                    <a:pt x="0" y="0"/>
                  </a:lnTo>
                  <a:lnTo>
                    <a:pt x="0" y="1047750"/>
                  </a:lnTo>
                  <a:lnTo>
                    <a:pt x="8410575" y="1047750"/>
                  </a:lnTo>
                  <a:lnTo>
                    <a:pt x="8410575" y="0"/>
                  </a:lnTo>
                  <a:close/>
                </a:path>
              </a:pathLst>
            </a:custGeom>
            <a:solidFill>
              <a:srgbClr val="CCDFEE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943225" y="4029075"/>
              <a:ext cx="8410575" cy="1047750"/>
            </a:xfrm>
            <a:custGeom>
              <a:avLst/>
              <a:gdLst/>
              <a:ahLst/>
              <a:cxnLst/>
              <a:rect l="l" t="t" r="r" b="b"/>
              <a:pathLst>
                <a:path w="8410575" h="1047750">
                  <a:moveTo>
                    <a:pt x="0" y="1047750"/>
                  </a:moveTo>
                  <a:lnTo>
                    <a:pt x="8410575" y="1047750"/>
                  </a:lnTo>
                  <a:lnTo>
                    <a:pt x="8410575" y="0"/>
                  </a:lnTo>
                  <a:lnTo>
                    <a:pt x="0" y="0"/>
                  </a:lnTo>
                  <a:lnTo>
                    <a:pt x="0" y="1047750"/>
                  </a:lnTo>
                  <a:close/>
                </a:path>
              </a:pathLst>
            </a:custGeom>
            <a:ln w="19050">
              <a:solidFill>
                <a:srgbClr val="CCDFE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107054" y="4383087"/>
            <a:ext cx="19069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45" b="1">
                <a:latin typeface="Tahoma"/>
                <a:cs typeface="Tahoma"/>
              </a:rPr>
              <a:t>Walk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in</a:t>
            </a:r>
            <a:r>
              <a:rPr dirty="0" sz="1800" spc="-110" b="1">
                <a:latin typeface="Tahoma"/>
                <a:cs typeface="Tahoma"/>
              </a:rPr>
              <a:t> </a:t>
            </a:r>
            <a:r>
              <a:rPr dirty="0" sz="1800" spc="-55" b="1">
                <a:latin typeface="Tahoma"/>
                <a:cs typeface="Tahoma"/>
              </a:rPr>
              <a:t>the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20" b="1">
                <a:latin typeface="Tahoma"/>
                <a:cs typeface="Tahoma"/>
              </a:rPr>
              <a:t>Spirit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23559" y="4383087"/>
            <a:ext cx="3913504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200" b="1">
                <a:latin typeface="Tahoma"/>
                <a:cs typeface="Tahoma"/>
              </a:rPr>
              <a:t>-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do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spc="-30" b="1">
                <a:latin typeface="Tahoma"/>
                <a:cs typeface="Tahoma"/>
              </a:rPr>
              <a:t>not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be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20" b="1">
                <a:latin typeface="Tahoma"/>
                <a:cs typeface="Tahoma"/>
              </a:rPr>
              <a:t>Controlled</a:t>
            </a:r>
            <a:r>
              <a:rPr dirty="0" sz="1800" spc="-5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by</a:t>
            </a:r>
            <a:r>
              <a:rPr dirty="0" sz="1800" spc="-30" b="1">
                <a:latin typeface="Tahoma"/>
                <a:cs typeface="Tahoma"/>
              </a:rPr>
              <a:t> </a:t>
            </a:r>
            <a:r>
              <a:rPr dirty="0" sz="1800" spc="-55" b="1">
                <a:latin typeface="Tahoma"/>
                <a:cs typeface="Tahoma"/>
              </a:rPr>
              <a:t>the</a:t>
            </a:r>
            <a:r>
              <a:rPr dirty="0" sz="1800" spc="-90" b="1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world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13289" y="4383087"/>
            <a:ext cx="5321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20" b="1">
                <a:latin typeface="Tahoma"/>
                <a:cs typeface="Tahoma"/>
              </a:rPr>
              <a:t>5:18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200" y="4029075"/>
            <a:ext cx="2105025" cy="1047750"/>
          </a:xfrm>
          <a:prstGeom prst="rect">
            <a:avLst/>
          </a:prstGeom>
          <a:solidFill>
            <a:srgbClr val="0E9ED4"/>
          </a:solidFill>
          <a:ln w="19050">
            <a:solidFill>
              <a:srgbClr val="0E9ED4"/>
            </a:solidFill>
          </a:ln>
        </p:spPr>
        <p:txBody>
          <a:bodyPr wrap="square" lIns="0" tIns="325755" rIns="0" bIns="0" rtlCol="0" vert="horz">
            <a:spAutoFit/>
          </a:bodyPr>
          <a:lstStyle/>
          <a:p>
            <a:pPr marL="525145">
              <a:lnSpc>
                <a:spcPct val="100000"/>
              </a:lnSpc>
              <a:spcBef>
                <a:spcPts val="2565"/>
              </a:spcBef>
            </a:pPr>
            <a:r>
              <a:rPr dirty="0" sz="2300" spc="-60" b="1">
                <a:solidFill>
                  <a:srgbClr val="FFFFFF"/>
                </a:solidFill>
                <a:latin typeface="Tahoma"/>
                <a:cs typeface="Tahoma"/>
              </a:rPr>
              <a:t>Walk</a:t>
            </a:r>
            <a:r>
              <a:rPr dirty="0" sz="2300" spc="-9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300" spc="-25" b="1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endParaRPr sz="2300">
              <a:latin typeface="Tahoma"/>
              <a:cs typeface="Tahoma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933700" y="5124450"/>
            <a:ext cx="8429625" cy="1057275"/>
            <a:chOff x="2933700" y="5124450"/>
            <a:chExt cx="8429625" cy="1057275"/>
          </a:xfrm>
        </p:grpSpPr>
        <p:sp>
          <p:nvSpPr>
            <p:cNvPr id="24" name="object 24"/>
            <p:cNvSpPr/>
            <p:nvPr/>
          </p:nvSpPr>
          <p:spPr>
            <a:xfrm>
              <a:off x="2943225" y="5133975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8410575" y="0"/>
                  </a:moveTo>
                  <a:lnTo>
                    <a:pt x="0" y="0"/>
                  </a:lnTo>
                  <a:lnTo>
                    <a:pt x="0" y="1038225"/>
                  </a:lnTo>
                  <a:lnTo>
                    <a:pt x="8410575" y="1038225"/>
                  </a:lnTo>
                  <a:lnTo>
                    <a:pt x="8410575" y="0"/>
                  </a:lnTo>
                  <a:close/>
                </a:path>
              </a:pathLst>
            </a:custGeom>
            <a:solidFill>
              <a:srgbClr val="DFCDD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2943225" y="5133975"/>
              <a:ext cx="8410575" cy="1038225"/>
            </a:xfrm>
            <a:custGeom>
              <a:avLst/>
              <a:gdLst/>
              <a:ahLst/>
              <a:cxnLst/>
              <a:rect l="l" t="t" r="r" b="b"/>
              <a:pathLst>
                <a:path w="8410575" h="1038225">
                  <a:moveTo>
                    <a:pt x="0" y="1038225"/>
                  </a:moveTo>
                  <a:lnTo>
                    <a:pt x="8410575" y="1038225"/>
                  </a:lnTo>
                  <a:lnTo>
                    <a:pt x="8410575" y="0"/>
                  </a:lnTo>
                  <a:lnTo>
                    <a:pt x="0" y="0"/>
                  </a:lnTo>
                  <a:lnTo>
                    <a:pt x="0" y="1038225"/>
                  </a:lnTo>
                  <a:close/>
                </a:path>
              </a:pathLst>
            </a:custGeom>
            <a:ln w="19050">
              <a:solidFill>
                <a:srgbClr val="DFCD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3107054" y="5487034"/>
            <a:ext cx="28575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800" spc="-30" b="1">
                <a:latin typeface="Tahoma"/>
                <a:cs typeface="Tahoma"/>
              </a:rPr>
              <a:t>Work</a:t>
            </a:r>
            <a:r>
              <a:rPr dirty="0" sz="1800" spc="-8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of</a:t>
            </a:r>
            <a:r>
              <a:rPr dirty="0" sz="1800" spc="-110" b="1">
                <a:latin typeface="Tahoma"/>
                <a:cs typeface="Tahoma"/>
              </a:rPr>
              <a:t> </a:t>
            </a:r>
            <a:r>
              <a:rPr dirty="0" sz="1800" spc="-60" b="1">
                <a:latin typeface="Tahoma"/>
                <a:cs typeface="Tahoma"/>
              </a:rPr>
              <a:t>Spirit-</a:t>
            </a:r>
            <a:r>
              <a:rPr dirty="0" sz="1800" b="1">
                <a:latin typeface="Tahoma"/>
                <a:cs typeface="Tahoma"/>
              </a:rPr>
              <a:t>filled</a:t>
            </a:r>
            <a:r>
              <a:rPr dirty="0" sz="1800" spc="-11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Life</a:t>
            </a:r>
            <a:r>
              <a:rPr dirty="0" sz="1800" spc="275" b="1">
                <a:latin typeface="Tahoma"/>
                <a:cs typeface="Tahoma"/>
              </a:rPr>
              <a:t> </a:t>
            </a:r>
            <a:r>
              <a:rPr dirty="0" sz="1800" spc="-50" b="1">
                <a:latin typeface="Tahoma"/>
                <a:cs typeface="Tahoma"/>
              </a:rPr>
              <a:t>-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9740" y="5487034"/>
            <a:ext cx="41148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202305" algn="l"/>
              </a:tabLst>
            </a:pPr>
            <a:r>
              <a:rPr dirty="0" sz="1800" spc="-20" b="1">
                <a:latin typeface="Tahoma"/>
                <a:cs typeface="Tahoma"/>
              </a:rPr>
              <a:t>evidence</a:t>
            </a:r>
            <a:r>
              <a:rPr dirty="0" sz="1800" spc="-100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of</a:t>
            </a:r>
            <a:r>
              <a:rPr dirty="0" sz="1800" spc="20" b="1">
                <a:latin typeface="Tahoma"/>
                <a:cs typeface="Tahoma"/>
              </a:rPr>
              <a:t> </a:t>
            </a:r>
            <a:r>
              <a:rPr dirty="0" sz="1800" spc="-40" b="1">
                <a:latin typeface="Tahoma"/>
                <a:cs typeface="Tahoma"/>
              </a:rPr>
              <a:t>Spirit</a:t>
            </a:r>
            <a:r>
              <a:rPr dirty="0" sz="1800" spc="-65" b="1">
                <a:latin typeface="Tahoma"/>
                <a:cs typeface="Tahoma"/>
              </a:rPr>
              <a:t> </a:t>
            </a:r>
            <a:r>
              <a:rPr dirty="0" sz="1800" b="1">
                <a:latin typeface="Tahoma"/>
                <a:cs typeface="Tahoma"/>
              </a:rPr>
              <a:t>filled</a:t>
            </a:r>
            <a:r>
              <a:rPr dirty="0" sz="1800" spc="-60" b="1">
                <a:latin typeface="Tahoma"/>
                <a:cs typeface="Tahoma"/>
              </a:rPr>
              <a:t> </a:t>
            </a:r>
            <a:r>
              <a:rPr dirty="0" sz="1800" spc="-20" b="1">
                <a:latin typeface="Tahoma"/>
                <a:cs typeface="Tahoma"/>
              </a:rPr>
              <a:t>life</a:t>
            </a:r>
            <a:r>
              <a:rPr dirty="0" sz="1800" b="1">
                <a:latin typeface="Tahoma"/>
                <a:cs typeface="Tahoma"/>
              </a:rPr>
              <a:t>	</a:t>
            </a:r>
            <a:r>
              <a:rPr dirty="0" sz="1800" spc="-55" b="1">
                <a:latin typeface="Tahoma"/>
                <a:cs typeface="Tahoma"/>
              </a:rPr>
              <a:t>5:19-</a:t>
            </a:r>
            <a:r>
              <a:rPr dirty="0" sz="1800" spc="-25" b="1">
                <a:latin typeface="Tahoma"/>
                <a:cs typeface="Tahoma"/>
              </a:rPr>
              <a:t>21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8200" y="5133975"/>
            <a:ext cx="2105025" cy="1038225"/>
          </a:xfrm>
          <a:prstGeom prst="rect">
            <a:avLst/>
          </a:prstGeom>
          <a:solidFill>
            <a:srgbClr val="9F2B92"/>
          </a:solidFill>
          <a:ln w="19050">
            <a:solidFill>
              <a:srgbClr val="9F2B92"/>
            </a:solidFill>
          </a:ln>
        </p:spPr>
        <p:txBody>
          <a:bodyPr wrap="square" lIns="0" tIns="325120" rIns="0" bIns="0" rtlCol="0" vert="horz">
            <a:spAutoFit/>
          </a:bodyPr>
          <a:lstStyle/>
          <a:p>
            <a:pPr marL="670560">
              <a:lnSpc>
                <a:spcPct val="100000"/>
              </a:lnSpc>
              <a:spcBef>
                <a:spcPts val="2560"/>
              </a:spcBef>
            </a:pPr>
            <a:r>
              <a:rPr dirty="0" sz="2300" spc="-20" b="1">
                <a:solidFill>
                  <a:srgbClr val="FFFFFF"/>
                </a:solidFill>
                <a:latin typeface="Tahoma"/>
                <a:cs typeface="Tahoma"/>
              </a:rPr>
              <a:t>Work</a:t>
            </a:r>
            <a:endParaRPr sz="23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Sales Coaching Tips to Make the Most of Your Precious Tim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97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425">
                <a:solidFill>
                  <a:srgbClr val="00040D"/>
                </a:solidFill>
                <a:latin typeface="Tahoma"/>
                <a:cs typeface="Tahoma"/>
              </a:rPr>
              <a:t>Making</a:t>
            </a:r>
            <a:r>
              <a:rPr dirty="0" spc="320">
                <a:solidFill>
                  <a:srgbClr val="00040D"/>
                </a:solidFill>
                <a:latin typeface="Tahoma"/>
                <a:cs typeface="Tahoma"/>
              </a:rPr>
              <a:t> </a:t>
            </a:r>
            <a:r>
              <a:rPr dirty="0" spc="275">
                <a:solidFill>
                  <a:srgbClr val="00040D"/>
                </a:solidFill>
                <a:latin typeface="Tahoma"/>
                <a:cs typeface="Tahoma"/>
              </a:rPr>
              <a:t>the</a:t>
            </a:r>
            <a:r>
              <a:rPr dirty="0" spc="295">
                <a:solidFill>
                  <a:srgbClr val="00040D"/>
                </a:solidFill>
                <a:latin typeface="Tahoma"/>
                <a:cs typeface="Tahoma"/>
              </a:rPr>
              <a:t> Best</a:t>
            </a:r>
            <a:r>
              <a:rPr dirty="0" spc="300">
                <a:solidFill>
                  <a:srgbClr val="00040D"/>
                </a:solidFill>
                <a:latin typeface="Tahoma"/>
                <a:cs typeface="Tahoma"/>
              </a:rPr>
              <a:t> </a:t>
            </a:r>
            <a:r>
              <a:rPr dirty="0" spc="290">
                <a:solidFill>
                  <a:srgbClr val="00040D"/>
                </a:solidFill>
                <a:latin typeface="Tahoma"/>
                <a:cs typeface="Tahoma"/>
              </a:rPr>
              <a:t>use</a:t>
            </a:r>
            <a:r>
              <a:rPr dirty="0" spc="295">
                <a:solidFill>
                  <a:srgbClr val="00040D"/>
                </a:solidFill>
                <a:latin typeface="Tahoma"/>
                <a:cs typeface="Tahoma"/>
              </a:rPr>
              <a:t> </a:t>
            </a:r>
            <a:r>
              <a:rPr dirty="0" spc="245">
                <a:solidFill>
                  <a:srgbClr val="00040D"/>
                </a:solidFill>
                <a:latin typeface="Tahoma"/>
                <a:cs typeface="Tahoma"/>
              </a:rPr>
              <a:t>of</a:t>
            </a:r>
            <a:r>
              <a:rPr dirty="0" spc="395">
                <a:solidFill>
                  <a:srgbClr val="00040D"/>
                </a:solidFill>
                <a:latin typeface="Tahoma"/>
                <a:cs typeface="Tahoma"/>
              </a:rPr>
              <a:t> </a:t>
            </a:r>
            <a:r>
              <a:rPr dirty="0" spc="275">
                <a:solidFill>
                  <a:srgbClr val="00040D"/>
                </a:solidFill>
                <a:latin typeface="Tahoma"/>
                <a:cs typeface="Tahoma"/>
              </a:rPr>
              <a:t>the</a:t>
            </a:r>
            <a:r>
              <a:rPr dirty="0" spc="220">
                <a:solidFill>
                  <a:srgbClr val="00040D"/>
                </a:solidFill>
                <a:latin typeface="Tahoma"/>
                <a:cs typeface="Tahoma"/>
              </a:rPr>
              <a:t> </a:t>
            </a:r>
            <a:r>
              <a:rPr dirty="0" spc="280">
                <a:solidFill>
                  <a:srgbClr val="00040D"/>
                </a:solidFill>
                <a:latin typeface="Tahoma"/>
                <a:cs typeface="Tahoma"/>
              </a:rPr>
              <a:t>Time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65784" y="1114043"/>
            <a:ext cx="3731895" cy="5753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170" b="1">
                <a:solidFill>
                  <a:srgbClr val="C00000"/>
                </a:solidFill>
                <a:latin typeface="Cambria"/>
                <a:cs typeface="Cambria"/>
              </a:rPr>
              <a:t>Time</a:t>
            </a:r>
            <a:r>
              <a:rPr dirty="0" sz="3600" b="1">
                <a:solidFill>
                  <a:srgbClr val="C00000"/>
                </a:solidFill>
                <a:latin typeface="Cambria"/>
                <a:cs typeface="Cambria"/>
              </a:rPr>
              <a:t> </a:t>
            </a:r>
            <a:r>
              <a:rPr dirty="0" sz="3600" spc="-265" b="1">
                <a:solidFill>
                  <a:srgbClr val="C00000"/>
                </a:solidFill>
                <a:latin typeface="Cambria"/>
                <a:cs typeface="Cambria"/>
              </a:rPr>
              <a:t>Management?</a:t>
            </a:r>
            <a:endParaRPr sz="360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9125" y="1943100"/>
            <a:ext cx="4019550" cy="28575"/>
          </a:xfrm>
          <a:custGeom>
            <a:avLst/>
            <a:gdLst/>
            <a:ahLst/>
            <a:cxnLst/>
            <a:rect l="l" t="t" r="r" b="b"/>
            <a:pathLst>
              <a:path w="4019550" h="28575">
                <a:moveTo>
                  <a:pt x="4019550" y="0"/>
                </a:moveTo>
                <a:lnTo>
                  <a:pt x="0" y="0"/>
                </a:lnTo>
                <a:lnTo>
                  <a:pt x="0" y="28575"/>
                </a:lnTo>
                <a:lnTo>
                  <a:pt x="4019550" y="28575"/>
                </a:lnTo>
                <a:lnTo>
                  <a:pt x="4019550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0672" y="1752663"/>
            <a:ext cx="4912360" cy="3459479"/>
          </a:xfrm>
          <a:prstGeom prst="rect">
            <a:avLst/>
          </a:prstGeom>
        </p:spPr>
        <p:txBody>
          <a:bodyPr wrap="square" lIns="0" tIns="19050" rIns="0" bIns="0" rtlCol="0" vert="horz">
            <a:spAutoFit/>
          </a:bodyPr>
          <a:lstStyle/>
          <a:p>
            <a:pPr marL="240665" marR="5080" indent="-228600">
              <a:lnSpc>
                <a:spcPct val="150700"/>
              </a:lnSpc>
              <a:spcBef>
                <a:spcPts val="15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>
                <a:latin typeface="Tahoma"/>
                <a:cs typeface="Tahoma"/>
              </a:rPr>
              <a:t>Time</a:t>
            </a:r>
            <a:r>
              <a:rPr dirty="0" sz="1800" spc="-95">
                <a:latin typeface="Tahoma"/>
                <a:cs typeface="Tahoma"/>
              </a:rPr>
              <a:t> </a:t>
            </a:r>
            <a:r>
              <a:rPr dirty="0" sz="1800" spc="60">
                <a:latin typeface="Tahoma"/>
                <a:cs typeface="Tahoma"/>
              </a:rPr>
              <a:t>Management</a:t>
            </a:r>
            <a:r>
              <a:rPr dirty="0" sz="1800" spc="1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is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the</a:t>
            </a:r>
            <a:r>
              <a:rPr dirty="0" sz="1800" spc="-1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strategic</a:t>
            </a:r>
            <a:r>
              <a:rPr dirty="0" sz="1800" spc="-25">
                <a:latin typeface="Tahoma"/>
                <a:cs typeface="Tahoma"/>
              </a:rPr>
              <a:t> </a:t>
            </a:r>
            <a:r>
              <a:rPr dirty="0" sz="1800" spc="50">
                <a:latin typeface="Tahoma"/>
                <a:cs typeface="Tahoma"/>
              </a:rPr>
              <a:t>process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of </a:t>
            </a:r>
            <a:r>
              <a:rPr dirty="0" sz="1800" spc="50">
                <a:latin typeface="Tahoma"/>
                <a:cs typeface="Tahoma"/>
              </a:rPr>
              <a:t>organizing</a:t>
            </a:r>
            <a:r>
              <a:rPr dirty="0" sz="1800" spc="-105">
                <a:latin typeface="Tahoma"/>
                <a:cs typeface="Tahoma"/>
              </a:rPr>
              <a:t> </a:t>
            </a:r>
            <a:r>
              <a:rPr dirty="0" sz="1800" spc="60">
                <a:latin typeface="Tahoma"/>
                <a:cs typeface="Tahoma"/>
              </a:rPr>
              <a:t>and</a:t>
            </a:r>
            <a:r>
              <a:rPr dirty="0" sz="1800" spc="-110">
                <a:latin typeface="Tahoma"/>
                <a:cs typeface="Tahoma"/>
              </a:rPr>
              <a:t> </a:t>
            </a:r>
            <a:r>
              <a:rPr dirty="0" sz="1800" spc="55">
                <a:latin typeface="Tahoma"/>
                <a:cs typeface="Tahoma"/>
              </a:rPr>
              <a:t>planning</a:t>
            </a:r>
            <a:r>
              <a:rPr dirty="0" sz="1800" spc="-105">
                <a:latin typeface="Tahoma"/>
                <a:cs typeface="Tahoma"/>
              </a:rPr>
              <a:t> </a:t>
            </a:r>
            <a:r>
              <a:rPr dirty="0" sz="1800" spc="55">
                <a:latin typeface="Tahoma"/>
                <a:cs typeface="Tahoma"/>
              </a:rPr>
              <a:t>how</a:t>
            </a:r>
            <a:r>
              <a:rPr dirty="0" sz="1800" spc="-8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to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 b="1">
                <a:latin typeface="Tahoma"/>
                <a:cs typeface="Tahoma"/>
              </a:rPr>
              <a:t>allocate one's</a:t>
            </a:r>
            <a:r>
              <a:rPr dirty="0" sz="1800" spc="-85" b="1">
                <a:latin typeface="Tahoma"/>
                <a:cs typeface="Tahoma"/>
              </a:rPr>
              <a:t> </a:t>
            </a:r>
            <a:r>
              <a:rPr dirty="0" sz="1800" spc="-35" b="1">
                <a:latin typeface="Tahoma"/>
                <a:cs typeface="Tahoma"/>
              </a:rPr>
              <a:t>time </a:t>
            </a:r>
            <a:r>
              <a:rPr dirty="0" sz="1800">
                <a:latin typeface="Tahoma"/>
                <a:cs typeface="Tahoma"/>
              </a:rPr>
              <a:t>effectively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for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maximum productivity.</a:t>
            </a:r>
            <a:endParaRPr sz="1800">
              <a:latin typeface="Tahoma"/>
              <a:cs typeface="Tahoma"/>
            </a:endParaRPr>
          </a:p>
          <a:p>
            <a:pPr marL="240665" marR="648335" indent="-228600">
              <a:lnSpc>
                <a:spcPct val="149500"/>
              </a:lnSpc>
              <a:spcBef>
                <a:spcPts val="105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1800" spc="-135">
                <a:latin typeface="Tahoma"/>
                <a:cs typeface="Tahoma"/>
              </a:rPr>
              <a:t>It</a:t>
            </a:r>
            <a:r>
              <a:rPr dirty="0" sz="1800" spc="-1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involves,</a:t>
            </a:r>
            <a:r>
              <a:rPr dirty="0" sz="1800" spc="-6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setting</a:t>
            </a:r>
            <a:r>
              <a:rPr dirty="0" sz="1800" spc="-20">
                <a:latin typeface="Tahoma"/>
                <a:cs typeface="Tahoma"/>
              </a:rPr>
              <a:t> </a:t>
            </a:r>
            <a:r>
              <a:rPr dirty="0" sz="1800" spc="-45" b="1">
                <a:latin typeface="Tahoma"/>
                <a:cs typeface="Tahoma"/>
              </a:rPr>
              <a:t>Priorities</a:t>
            </a:r>
            <a:r>
              <a:rPr dirty="0" sz="1800" spc="25" b="1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Creating </a:t>
            </a:r>
            <a:r>
              <a:rPr dirty="0" sz="1800" spc="-35" b="1">
                <a:latin typeface="Tahoma"/>
                <a:cs typeface="Tahoma"/>
              </a:rPr>
              <a:t>schedules</a:t>
            </a:r>
            <a:r>
              <a:rPr dirty="0" sz="1800" b="1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effectively</a:t>
            </a:r>
            <a:r>
              <a:rPr dirty="0" sz="1800" spc="4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using</a:t>
            </a:r>
            <a:r>
              <a:rPr dirty="0" sz="1800" spc="1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the</a:t>
            </a:r>
            <a:r>
              <a:rPr dirty="0" sz="1800" spc="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time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30">
                <a:latin typeface="Tahoma"/>
                <a:cs typeface="Tahoma"/>
              </a:rPr>
              <a:t>to </a:t>
            </a:r>
            <a:r>
              <a:rPr dirty="0" sz="1800">
                <a:latin typeface="Tahoma"/>
                <a:cs typeface="Tahoma"/>
              </a:rPr>
              <a:t>maximize</a:t>
            </a:r>
            <a:r>
              <a:rPr dirty="0" sz="1800" spc="-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the</a:t>
            </a:r>
            <a:r>
              <a:rPr dirty="0" sz="1800" spc="10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Productivity</a:t>
            </a:r>
            <a:r>
              <a:rPr dirty="0" sz="1800" spc="-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in</a:t>
            </a:r>
            <a:r>
              <a:rPr dirty="0" sz="1800" spc="7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achieving </a:t>
            </a:r>
            <a:r>
              <a:rPr dirty="0" sz="1800" spc="60">
                <a:latin typeface="Tahoma"/>
                <a:cs typeface="Tahoma"/>
              </a:rPr>
              <a:t>desired</a:t>
            </a:r>
            <a:r>
              <a:rPr dirty="0" sz="1800" spc="-120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goals.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6675" y="5762625"/>
            <a:ext cx="152400" cy="733425"/>
          </a:xfrm>
          <a:custGeom>
            <a:avLst/>
            <a:gdLst/>
            <a:ahLst/>
            <a:cxnLst/>
            <a:rect l="l" t="t" r="r" b="b"/>
            <a:pathLst>
              <a:path w="152400" h="733425">
                <a:moveTo>
                  <a:pt x="152400" y="0"/>
                </a:moveTo>
                <a:lnTo>
                  <a:pt x="0" y="0"/>
                </a:lnTo>
                <a:lnTo>
                  <a:pt x="0" y="733425"/>
                </a:lnTo>
                <a:lnTo>
                  <a:pt x="152400" y="733425"/>
                </a:lnTo>
                <a:lnTo>
                  <a:pt x="152400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61950" y="323786"/>
            <a:ext cx="11830050" cy="6215380"/>
            <a:chOff x="361950" y="323786"/>
            <a:chExt cx="11830050" cy="6215380"/>
          </a:xfrm>
        </p:grpSpPr>
        <p:sp>
          <p:nvSpPr>
            <p:cNvPr id="7" name="object 7"/>
            <p:cNvSpPr/>
            <p:nvPr/>
          </p:nvSpPr>
          <p:spPr>
            <a:xfrm>
              <a:off x="361950" y="5762625"/>
              <a:ext cx="11830050" cy="742950"/>
            </a:xfrm>
            <a:custGeom>
              <a:avLst/>
              <a:gdLst/>
              <a:ahLst/>
              <a:cxnLst/>
              <a:rect l="l" t="t" r="r" b="b"/>
              <a:pathLst>
                <a:path w="11830050" h="742950">
                  <a:moveTo>
                    <a:pt x="11830050" y="0"/>
                  </a:moveTo>
                  <a:lnTo>
                    <a:pt x="0" y="0"/>
                  </a:lnTo>
                  <a:lnTo>
                    <a:pt x="0" y="742950"/>
                  </a:lnTo>
                  <a:lnTo>
                    <a:pt x="11830050" y="742950"/>
                  </a:lnTo>
                  <a:lnTo>
                    <a:pt x="1183005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43550" y="323786"/>
              <a:ext cx="6481826" cy="62151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695950" y="352425"/>
              <a:ext cx="6181725" cy="5915025"/>
            </a:xfrm>
            <a:custGeom>
              <a:avLst/>
              <a:gdLst/>
              <a:ahLst/>
              <a:cxnLst/>
              <a:rect l="l" t="t" r="r" b="b"/>
              <a:pathLst>
                <a:path w="6181725" h="5915025">
                  <a:moveTo>
                    <a:pt x="6181725" y="0"/>
                  </a:moveTo>
                  <a:lnTo>
                    <a:pt x="0" y="0"/>
                  </a:lnTo>
                  <a:lnTo>
                    <a:pt x="0" y="5915025"/>
                  </a:lnTo>
                  <a:lnTo>
                    <a:pt x="6181725" y="5915025"/>
                  </a:lnTo>
                  <a:lnTo>
                    <a:pt x="6181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Time Management: What is it, who has it, and can you improve it? — The ..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0" y="1628774"/>
              <a:ext cx="5629275" cy="33718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250" rIns="0" bIns="0" rtlCol="0" vert="horz">
            <a:spAutoFit/>
          </a:bodyPr>
          <a:lstStyle/>
          <a:p>
            <a:pPr marL="1638300">
              <a:lnSpc>
                <a:spcPct val="100000"/>
              </a:lnSpc>
              <a:spcBef>
                <a:spcPts val="130"/>
              </a:spcBef>
            </a:pPr>
            <a:r>
              <a:rPr dirty="0" spc="200">
                <a:solidFill>
                  <a:srgbClr val="C00000"/>
                </a:solidFill>
              </a:rPr>
              <a:t>The</a:t>
            </a:r>
            <a:r>
              <a:rPr dirty="0" spc="555">
                <a:solidFill>
                  <a:srgbClr val="C00000"/>
                </a:solidFill>
              </a:rPr>
              <a:t> </a:t>
            </a:r>
            <a:r>
              <a:rPr dirty="0" spc="170">
                <a:solidFill>
                  <a:srgbClr val="C00000"/>
                </a:solidFill>
              </a:rPr>
              <a:t>Truth</a:t>
            </a:r>
            <a:r>
              <a:rPr dirty="0" spc="585">
                <a:solidFill>
                  <a:srgbClr val="C00000"/>
                </a:solidFill>
              </a:rPr>
              <a:t> </a:t>
            </a:r>
            <a:r>
              <a:rPr dirty="0" spc="225">
                <a:solidFill>
                  <a:srgbClr val="C00000"/>
                </a:solidFill>
              </a:rPr>
              <a:t>about</a:t>
            </a:r>
            <a:r>
              <a:rPr dirty="0" spc="595">
                <a:solidFill>
                  <a:srgbClr val="C00000"/>
                </a:solidFill>
              </a:rPr>
              <a:t> </a:t>
            </a:r>
            <a:r>
              <a:rPr dirty="0" spc="200">
                <a:solidFill>
                  <a:srgbClr val="C00000"/>
                </a:solidFill>
              </a:rPr>
              <a:t>the</a:t>
            </a:r>
            <a:r>
              <a:rPr dirty="0" spc="560">
                <a:solidFill>
                  <a:srgbClr val="C00000"/>
                </a:solidFill>
              </a:rPr>
              <a:t> </a:t>
            </a:r>
            <a:r>
              <a:rPr dirty="0" spc="210">
                <a:solidFill>
                  <a:srgbClr val="C00000"/>
                </a:solidFill>
              </a:rPr>
              <a:t>Time</a:t>
            </a:r>
            <a:r>
              <a:rPr dirty="0" spc="635">
                <a:solidFill>
                  <a:srgbClr val="C00000"/>
                </a:solidFill>
              </a:rPr>
              <a:t> </a:t>
            </a:r>
            <a:r>
              <a:rPr dirty="0" spc="-50">
                <a:solidFill>
                  <a:srgbClr val="C00000"/>
                </a:solidFill>
              </a:rPr>
              <a:t>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794255"/>
            <a:ext cx="14922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spc="-50">
                <a:latin typeface="Arial MT"/>
                <a:cs typeface="Arial MT"/>
              </a:rPr>
              <a:t>•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8239" y="1842770"/>
            <a:ext cx="2506980" cy="40957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3050"/>
              </a:lnSpc>
            </a:pPr>
            <a:r>
              <a:rPr dirty="0" sz="2750" spc="70" b="1">
                <a:latin typeface="Times New Roman"/>
                <a:cs typeface="Times New Roman"/>
              </a:rPr>
              <a:t>Time</a:t>
            </a:r>
            <a:r>
              <a:rPr dirty="0" sz="2750" spc="10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is</a:t>
            </a:r>
            <a:r>
              <a:rPr dirty="0" sz="2750" spc="60" b="1">
                <a:latin typeface="Times New Roman"/>
                <a:cs typeface="Times New Roman"/>
              </a:rPr>
              <a:t> </a:t>
            </a:r>
            <a:r>
              <a:rPr dirty="0" sz="2750" spc="-20" b="1">
                <a:latin typeface="Times New Roman"/>
                <a:cs typeface="Times New Roman"/>
              </a:rPr>
              <a:t>Precious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7969" y="1794255"/>
            <a:ext cx="353631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 b="1">
                <a:latin typeface="Times New Roman"/>
                <a:cs typeface="Times New Roman"/>
              </a:rPr>
              <a:t>-</a:t>
            </a:r>
            <a:r>
              <a:rPr dirty="0" sz="2750" spc="-50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Eph.</a:t>
            </a:r>
            <a:r>
              <a:rPr dirty="0" sz="2750" spc="25" b="1">
                <a:latin typeface="Times New Roman"/>
                <a:cs typeface="Times New Roman"/>
              </a:rPr>
              <a:t> </a:t>
            </a:r>
            <a:r>
              <a:rPr dirty="0" sz="2750" spc="-285" b="1">
                <a:latin typeface="Times New Roman"/>
                <a:cs typeface="Times New Roman"/>
              </a:rPr>
              <a:t>5:</a:t>
            </a:r>
            <a:r>
              <a:rPr dirty="0" sz="2750" spc="50" b="1">
                <a:latin typeface="Times New Roman"/>
                <a:cs typeface="Times New Roman"/>
              </a:rPr>
              <a:t> </a:t>
            </a:r>
            <a:r>
              <a:rPr dirty="0" sz="2750" spc="-275" b="1">
                <a:latin typeface="Times New Roman"/>
                <a:cs typeface="Times New Roman"/>
              </a:rPr>
              <a:t>15-</a:t>
            </a:r>
            <a:r>
              <a:rPr dirty="0" sz="2750" spc="-180" b="1">
                <a:latin typeface="Times New Roman"/>
                <a:cs typeface="Times New Roman"/>
              </a:rPr>
              <a:t>16,</a:t>
            </a:r>
            <a:r>
              <a:rPr dirty="0" sz="2750" spc="-30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,</a:t>
            </a:r>
            <a:r>
              <a:rPr dirty="0" sz="2750" spc="30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Ps.</a:t>
            </a:r>
            <a:r>
              <a:rPr dirty="0" sz="2750" spc="-50" b="1">
                <a:latin typeface="Times New Roman"/>
                <a:cs typeface="Times New Roman"/>
              </a:rPr>
              <a:t> </a:t>
            </a:r>
            <a:r>
              <a:rPr dirty="0" sz="2750" spc="-185" b="1">
                <a:latin typeface="Times New Roman"/>
                <a:cs typeface="Times New Roman"/>
              </a:rPr>
              <a:t>90:12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75028" y="2251963"/>
            <a:ext cx="9803130" cy="23285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0029" indent="-227329">
              <a:lnSpc>
                <a:spcPts val="2720"/>
              </a:lnSpc>
              <a:spcBef>
                <a:spcPts val="10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30" i="1">
                <a:latin typeface="Times New Roman"/>
                <a:cs typeface="Times New Roman"/>
              </a:rPr>
              <a:t>“Time</a:t>
            </a:r>
            <a:r>
              <a:rPr dirty="0" sz="2400" spc="-12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is</a:t>
            </a:r>
            <a:r>
              <a:rPr dirty="0" sz="2400" spc="-120" i="1">
                <a:latin typeface="Times New Roman"/>
                <a:cs typeface="Times New Roman"/>
              </a:rPr>
              <a:t> </a:t>
            </a:r>
            <a:r>
              <a:rPr dirty="0" sz="2400" spc="-135" i="1">
                <a:latin typeface="Times New Roman"/>
                <a:cs typeface="Times New Roman"/>
              </a:rPr>
              <a:t>more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spc="-90" i="1">
                <a:latin typeface="Times New Roman"/>
                <a:cs typeface="Times New Roman"/>
              </a:rPr>
              <a:t>valuable</a:t>
            </a:r>
            <a:r>
              <a:rPr dirty="0" sz="2400" spc="-55" i="1">
                <a:latin typeface="Times New Roman"/>
                <a:cs typeface="Times New Roman"/>
              </a:rPr>
              <a:t> </a:t>
            </a:r>
            <a:r>
              <a:rPr dirty="0" sz="2400" spc="-40" i="1">
                <a:latin typeface="Times New Roman"/>
                <a:cs typeface="Times New Roman"/>
              </a:rPr>
              <a:t>than </a:t>
            </a:r>
            <a:r>
              <a:rPr dirty="0" sz="2400" spc="-30" i="1">
                <a:latin typeface="Times New Roman"/>
                <a:cs typeface="Times New Roman"/>
              </a:rPr>
              <a:t>Money,</a:t>
            </a:r>
            <a:r>
              <a:rPr dirty="0" sz="2400" spc="-110" i="1">
                <a:latin typeface="Times New Roman"/>
                <a:cs typeface="Times New Roman"/>
              </a:rPr>
              <a:t> </a:t>
            </a:r>
            <a:r>
              <a:rPr dirty="0" sz="2400" spc="-70" i="1">
                <a:latin typeface="Times New Roman"/>
                <a:cs typeface="Times New Roman"/>
              </a:rPr>
              <a:t>you</a:t>
            </a:r>
            <a:r>
              <a:rPr dirty="0" sz="2400" spc="-50" i="1">
                <a:latin typeface="Times New Roman"/>
                <a:cs typeface="Times New Roman"/>
              </a:rPr>
              <a:t> </a:t>
            </a:r>
            <a:r>
              <a:rPr dirty="0" sz="2400" spc="-130" i="1">
                <a:latin typeface="Times New Roman"/>
                <a:cs typeface="Times New Roman"/>
              </a:rPr>
              <a:t>can</a:t>
            </a:r>
            <a:r>
              <a:rPr dirty="0" sz="2400" spc="-20" i="1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get</a:t>
            </a:r>
            <a:r>
              <a:rPr dirty="0" sz="2400" spc="-30" i="1">
                <a:latin typeface="Times New Roman"/>
                <a:cs typeface="Times New Roman"/>
              </a:rPr>
              <a:t> </a:t>
            </a:r>
            <a:r>
              <a:rPr dirty="0" sz="2400" spc="-135" i="1">
                <a:latin typeface="Times New Roman"/>
                <a:cs typeface="Times New Roman"/>
              </a:rPr>
              <a:t>more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spc="-80" i="1">
                <a:latin typeface="Times New Roman"/>
                <a:cs typeface="Times New Roman"/>
              </a:rPr>
              <a:t>money,</a:t>
            </a:r>
            <a:r>
              <a:rPr dirty="0" sz="2400" spc="-30" i="1">
                <a:latin typeface="Times New Roman"/>
                <a:cs typeface="Times New Roman"/>
              </a:rPr>
              <a:t> </a:t>
            </a:r>
            <a:r>
              <a:rPr dirty="0" sz="2400" spc="-45" i="1">
                <a:latin typeface="Times New Roman"/>
                <a:cs typeface="Times New Roman"/>
              </a:rPr>
              <a:t>but</a:t>
            </a:r>
            <a:r>
              <a:rPr dirty="0" sz="2400" spc="-95" i="1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not</a:t>
            </a:r>
            <a:r>
              <a:rPr dirty="0" sz="2400" spc="-100" i="1">
                <a:latin typeface="Times New Roman"/>
                <a:cs typeface="Times New Roman"/>
              </a:rPr>
              <a:t> </a:t>
            </a:r>
            <a:r>
              <a:rPr dirty="0" sz="2400" spc="-135" i="1">
                <a:latin typeface="Times New Roman"/>
                <a:cs typeface="Times New Roman"/>
              </a:rPr>
              <a:t>more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Time.”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20"/>
              </a:lnSpc>
            </a:pPr>
            <a:r>
              <a:rPr dirty="0" sz="2400">
                <a:latin typeface="Times New Roman"/>
                <a:cs typeface="Times New Roman"/>
              </a:rPr>
              <a:t>–</a:t>
            </a:r>
            <a:r>
              <a:rPr dirty="0" sz="2400" spc="-10">
                <a:latin typeface="Times New Roman"/>
                <a:cs typeface="Times New Roman"/>
              </a:rPr>
              <a:t> </a:t>
            </a:r>
            <a:r>
              <a:rPr dirty="0" sz="2400" spc="165">
                <a:latin typeface="Times New Roman"/>
                <a:cs typeface="Times New Roman"/>
              </a:rPr>
              <a:t>Tim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20">
                <a:latin typeface="Times New Roman"/>
                <a:cs typeface="Times New Roman"/>
              </a:rPr>
              <a:t>Rohn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ts val="2755"/>
              </a:lnSpc>
              <a:spcBef>
                <a:spcPts val="18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45" i="1">
                <a:latin typeface="Times New Roman"/>
                <a:cs typeface="Times New Roman"/>
              </a:rPr>
              <a:t>“Be</a:t>
            </a:r>
            <a:r>
              <a:rPr dirty="0" sz="2400" spc="-2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very</a:t>
            </a:r>
            <a:r>
              <a:rPr dirty="0" sz="2400" spc="-150" i="1">
                <a:latin typeface="Times New Roman"/>
                <a:cs typeface="Times New Roman"/>
              </a:rPr>
              <a:t> </a:t>
            </a:r>
            <a:r>
              <a:rPr dirty="0" sz="2400" spc="-65" i="1">
                <a:latin typeface="Times New Roman"/>
                <a:cs typeface="Times New Roman"/>
              </a:rPr>
              <a:t>careful,</a:t>
            </a:r>
            <a:r>
              <a:rPr dirty="0" sz="2400" spc="-85" i="1">
                <a:latin typeface="Times New Roman"/>
                <a:cs typeface="Times New Roman"/>
              </a:rPr>
              <a:t> </a:t>
            </a:r>
            <a:r>
              <a:rPr dirty="0" sz="2400" spc="-55" i="1">
                <a:latin typeface="Times New Roman"/>
                <a:cs typeface="Times New Roman"/>
              </a:rPr>
              <a:t>then,</a:t>
            </a:r>
            <a:r>
              <a:rPr dirty="0" sz="2400" spc="-95" i="1">
                <a:latin typeface="Times New Roman"/>
                <a:cs typeface="Times New Roman"/>
              </a:rPr>
              <a:t> </a:t>
            </a:r>
            <a:r>
              <a:rPr dirty="0" sz="2400" spc="-70" i="1">
                <a:latin typeface="Times New Roman"/>
                <a:cs typeface="Times New Roman"/>
              </a:rPr>
              <a:t>how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70" i="1">
                <a:latin typeface="Times New Roman"/>
                <a:cs typeface="Times New Roman"/>
              </a:rPr>
              <a:t>you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30" i="1">
                <a:latin typeface="Times New Roman"/>
                <a:cs typeface="Times New Roman"/>
              </a:rPr>
              <a:t>live—</a:t>
            </a:r>
            <a:r>
              <a:rPr dirty="0" sz="2400" spc="-50" i="1">
                <a:latin typeface="Times New Roman"/>
                <a:cs typeface="Times New Roman"/>
              </a:rPr>
              <a:t>not</a:t>
            </a:r>
            <a:r>
              <a:rPr dirty="0" sz="2400" spc="-65" i="1">
                <a:latin typeface="Times New Roman"/>
                <a:cs typeface="Times New Roman"/>
              </a:rPr>
              <a:t> </a:t>
            </a:r>
            <a:r>
              <a:rPr dirty="0" sz="2400" spc="-130" i="1">
                <a:latin typeface="Times New Roman"/>
                <a:cs typeface="Times New Roman"/>
              </a:rPr>
              <a:t>as</a:t>
            </a:r>
            <a:r>
              <a:rPr dirty="0" sz="2400" spc="-40" i="1">
                <a:latin typeface="Times New Roman"/>
                <a:cs typeface="Times New Roman"/>
              </a:rPr>
              <a:t> unwise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but</a:t>
            </a:r>
            <a:r>
              <a:rPr dirty="0" sz="2400" spc="-50" i="1">
                <a:latin typeface="Times New Roman"/>
                <a:cs typeface="Times New Roman"/>
              </a:rPr>
              <a:t> </a:t>
            </a:r>
            <a:r>
              <a:rPr dirty="0" sz="2400" spc="-130" i="1">
                <a:latin typeface="Times New Roman"/>
                <a:cs typeface="Times New Roman"/>
              </a:rPr>
              <a:t>as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wise,</a:t>
            </a:r>
            <a:r>
              <a:rPr dirty="0" sz="2400" spc="-50" i="1">
                <a:latin typeface="Times New Roman"/>
                <a:cs typeface="Times New Roman"/>
              </a:rPr>
              <a:t> </a:t>
            </a:r>
            <a:r>
              <a:rPr dirty="0" sz="2400" spc="-80" i="1">
                <a:latin typeface="Times New Roman"/>
                <a:cs typeface="Times New Roman"/>
              </a:rPr>
              <a:t>making</a:t>
            </a:r>
            <a:r>
              <a:rPr dirty="0" sz="2400" spc="-70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the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most</a:t>
            </a:r>
            <a:endParaRPr sz="2400">
              <a:latin typeface="Times New Roman"/>
              <a:cs typeface="Times New Roman"/>
            </a:endParaRPr>
          </a:p>
          <a:p>
            <a:pPr marL="241300">
              <a:lnSpc>
                <a:spcPts val="2755"/>
              </a:lnSpc>
            </a:pPr>
            <a:r>
              <a:rPr dirty="0" sz="2400" spc="-20" i="1">
                <a:latin typeface="Times New Roman"/>
                <a:cs typeface="Times New Roman"/>
              </a:rPr>
              <a:t>of</a:t>
            </a:r>
            <a:r>
              <a:rPr dirty="0" sz="2400" spc="-125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every</a:t>
            </a:r>
            <a:r>
              <a:rPr dirty="0" sz="2400" spc="-30" i="1">
                <a:latin typeface="Times New Roman"/>
                <a:cs typeface="Times New Roman"/>
              </a:rPr>
              <a:t> </a:t>
            </a:r>
            <a:r>
              <a:rPr dirty="0" sz="2400" spc="-70" i="1">
                <a:latin typeface="Times New Roman"/>
                <a:cs typeface="Times New Roman"/>
              </a:rPr>
              <a:t>opportunity,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130" i="1">
                <a:latin typeface="Times New Roman"/>
                <a:cs typeface="Times New Roman"/>
              </a:rPr>
              <a:t>because</a:t>
            </a:r>
            <a:r>
              <a:rPr dirty="0" sz="2400" spc="-90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the</a:t>
            </a:r>
            <a:r>
              <a:rPr dirty="0" sz="2400" spc="-35" i="1">
                <a:latin typeface="Times New Roman"/>
                <a:cs typeface="Times New Roman"/>
              </a:rPr>
              <a:t> </a:t>
            </a:r>
            <a:r>
              <a:rPr dirty="0" sz="2400" spc="-55" i="1">
                <a:latin typeface="Times New Roman"/>
                <a:cs typeface="Times New Roman"/>
              </a:rPr>
              <a:t>days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spc="-120" i="1">
                <a:latin typeface="Times New Roman"/>
                <a:cs typeface="Times New Roman"/>
              </a:rPr>
              <a:t>are</a:t>
            </a:r>
            <a:r>
              <a:rPr dirty="0" sz="2400" spc="-30" i="1">
                <a:latin typeface="Times New Roman"/>
                <a:cs typeface="Times New Roman"/>
              </a:rPr>
              <a:t> </a:t>
            </a:r>
            <a:r>
              <a:rPr dirty="0" sz="2400" spc="-50" i="1">
                <a:latin typeface="Times New Roman"/>
                <a:cs typeface="Times New Roman"/>
              </a:rPr>
              <a:t>evil.”</a:t>
            </a:r>
            <a:r>
              <a:rPr dirty="0" sz="2400" spc="35" i="1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Eph.</a:t>
            </a:r>
            <a:r>
              <a:rPr dirty="0" sz="2400" spc="-15">
                <a:latin typeface="Times New Roman"/>
                <a:cs typeface="Times New Roman"/>
              </a:rPr>
              <a:t> </a:t>
            </a:r>
            <a:r>
              <a:rPr dirty="0" sz="2400" spc="-225">
                <a:latin typeface="Times New Roman"/>
                <a:cs typeface="Times New Roman"/>
              </a:rPr>
              <a:t>5:16</a:t>
            </a:r>
            <a:r>
              <a:rPr dirty="0" sz="2400" spc="-35">
                <a:latin typeface="Times New Roman"/>
                <a:cs typeface="Times New Roman"/>
              </a:rPr>
              <a:t> </a:t>
            </a:r>
            <a:r>
              <a:rPr dirty="0" sz="2400" spc="195">
                <a:latin typeface="Times New Roman"/>
                <a:cs typeface="Times New Roman"/>
              </a:rPr>
              <a:t>NIV</a:t>
            </a:r>
            <a:endParaRPr sz="2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sz="2400" spc="50">
                <a:latin typeface="Times New Roman"/>
                <a:cs typeface="Times New Roman"/>
              </a:rPr>
              <a:t>Making</a:t>
            </a:r>
            <a:r>
              <a:rPr dirty="0" sz="2400" spc="110">
                <a:latin typeface="Times New Roman"/>
                <a:cs typeface="Times New Roman"/>
              </a:rPr>
              <a:t> </a:t>
            </a:r>
            <a:r>
              <a:rPr dirty="0" sz="2400" spc="65">
                <a:latin typeface="Times New Roman"/>
                <a:cs typeface="Times New Roman"/>
              </a:rPr>
              <a:t>the</a:t>
            </a:r>
            <a:r>
              <a:rPr dirty="0" sz="2400" spc="85">
                <a:latin typeface="Times New Roman"/>
                <a:cs typeface="Times New Roman"/>
              </a:rPr>
              <a:t> </a:t>
            </a:r>
            <a:r>
              <a:rPr dirty="0" sz="2400" spc="80">
                <a:latin typeface="Times New Roman"/>
                <a:cs typeface="Times New Roman"/>
              </a:rPr>
              <a:t>most</a:t>
            </a:r>
            <a:r>
              <a:rPr dirty="0" sz="2400" spc="9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of</a:t>
            </a:r>
            <a:r>
              <a:rPr dirty="0" sz="2400" spc="130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Every</a:t>
            </a:r>
            <a:r>
              <a:rPr dirty="0" sz="2400" spc="65">
                <a:latin typeface="Times New Roman"/>
                <a:cs typeface="Times New Roman"/>
              </a:rPr>
              <a:t> </a:t>
            </a:r>
            <a:r>
              <a:rPr dirty="0" sz="2400">
                <a:latin typeface="Times New Roman"/>
                <a:cs typeface="Times New Roman"/>
              </a:rPr>
              <a:t>Opportunity…</a:t>
            </a:r>
            <a:r>
              <a:rPr dirty="0" sz="2400" spc="80">
                <a:latin typeface="Times New Roman"/>
                <a:cs typeface="Times New Roman"/>
              </a:rPr>
              <a:t> </a:t>
            </a:r>
            <a:r>
              <a:rPr dirty="0" sz="2400" spc="114">
                <a:latin typeface="Times New Roman"/>
                <a:cs typeface="Times New Roman"/>
              </a:rPr>
              <a:t>Time</a:t>
            </a:r>
            <a:r>
              <a:rPr dirty="0" sz="2400" spc="75">
                <a:latin typeface="Times New Roman"/>
                <a:cs typeface="Times New Roman"/>
              </a:rPr>
              <a:t> </a:t>
            </a:r>
            <a:r>
              <a:rPr dirty="0" sz="2400" spc="50">
                <a:latin typeface="Times New Roman"/>
                <a:cs typeface="Times New Roman"/>
              </a:rPr>
              <a:t>Management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207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220"/>
              <a:t>Wanna</a:t>
            </a:r>
            <a:r>
              <a:rPr dirty="0" sz="3950" spc="640"/>
              <a:t> </a:t>
            </a:r>
            <a:r>
              <a:rPr dirty="0" sz="3950" spc="220"/>
              <a:t>know</a:t>
            </a:r>
            <a:r>
              <a:rPr dirty="0" sz="3950" spc="605"/>
              <a:t> </a:t>
            </a:r>
            <a:r>
              <a:rPr dirty="0" sz="3950" spc="204"/>
              <a:t>the</a:t>
            </a:r>
            <a:r>
              <a:rPr dirty="0" sz="3950" spc="575"/>
              <a:t> </a:t>
            </a:r>
            <a:r>
              <a:rPr dirty="0" sz="3950" spc="245"/>
              <a:t>worth</a:t>
            </a:r>
            <a:r>
              <a:rPr dirty="0" sz="3950" spc="605"/>
              <a:t> </a:t>
            </a:r>
            <a:r>
              <a:rPr dirty="0" sz="3950" spc="150"/>
              <a:t>of</a:t>
            </a:r>
            <a:r>
              <a:rPr dirty="0" sz="3950" spc="585"/>
              <a:t> </a:t>
            </a:r>
            <a:r>
              <a:rPr dirty="0" sz="3950" spc="240"/>
              <a:t>Time…?</a:t>
            </a:r>
            <a:endParaRPr sz="3950"/>
          </a:p>
        </p:txBody>
      </p:sp>
      <p:sp>
        <p:nvSpPr>
          <p:cNvPr id="3" name="object 3"/>
          <p:cNvSpPr txBox="1"/>
          <p:nvPr/>
        </p:nvSpPr>
        <p:spPr>
          <a:xfrm>
            <a:off x="917575" y="1591627"/>
            <a:ext cx="79267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  <a:tab pos="4587875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165">
                <a:latin typeface="Tahoma"/>
                <a:cs typeface="Tahoma"/>
              </a:rPr>
              <a:t>One</a:t>
            </a:r>
            <a:r>
              <a:rPr dirty="0" sz="2400" spc="-2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Year</a:t>
            </a:r>
            <a:r>
              <a:rPr dirty="0" sz="2400">
                <a:latin typeface="Tahoma"/>
                <a:cs typeface="Tahoma"/>
              </a:rPr>
              <a:t>	</a:t>
            </a:r>
            <a:r>
              <a:rPr dirty="0" sz="2400" spc="-120">
                <a:latin typeface="Tahoma"/>
                <a:cs typeface="Tahoma"/>
              </a:rPr>
              <a:t>-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ask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detained</a:t>
            </a:r>
            <a:r>
              <a:rPr dirty="0" sz="2400" spc="-180">
                <a:latin typeface="Tahoma"/>
                <a:cs typeface="Tahoma"/>
              </a:rPr>
              <a:t> </a:t>
            </a:r>
            <a:r>
              <a:rPr dirty="0" sz="2400" spc="35">
                <a:latin typeface="Tahoma"/>
                <a:cs typeface="Tahoma"/>
              </a:rPr>
              <a:t>student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7575" y="2268791"/>
            <a:ext cx="3516629" cy="1746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165">
                <a:latin typeface="Tahoma"/>
                <a:cs typeface="Tahoma"/>
              </a:rPr>
              <a:t>One</a:t>
            </a:r>
            <a:r>
              <a:rPr dirty="0" sz="2400" spc="-16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Month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95">
                <a:latin typeface="Tahoma"/>
                <a:cs typeface="Tahoma"/>
              </a:rPr>
              <a:t>one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40">
                <a:latin typeface="Tahoma"/>
                <a:cs typeface="Tahoma"/>
              </a:rPr>
              <a:t>Day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95">
                <a:latin typeface="Tahoma"/>
                <a:cs typeface="Tahoma"/>
              </a:rPr>
              <a:t>one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45">
                <a:latin typeface="Tahoma"/>
                <a:cs typeface="Tahoma"/>
              </a:rPr>
              <a:t>hour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5420" algn="l"/>
              </a:tabLst>
            </a:pPr>
            <a:r>
              <a:rPr dirty="0" spc="90"/>
              <a:t>look</a:t>
            </a:r>
            <a:r>
              <a:rPr dirty="0" spc="-145"/>
              <a:t> </a:t>
            </a:r>
            <a:r>
              <a:rPr dirty="0" spc="-20"/>
              <a:t>at</a:t>
            </a:r>
            <a:r>
              <a:rPr dirty="0" spc="-125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Premature</a:t>
            </a:r>
            <a:r>
              <a:rPr dirty="0" spc="-135"/>
              <a:t> </a:t>
            </a:r>
            <a:r>
              <a:rPr dirty="0" spc="50"/>
              <a:t>Baby</a:t>
            </a:r>
          </a:p>
          <a:p>
            <a:pPr marL="179705" indent="-167005">
              <a:lnSpc>
                <a:spcPct val="100000"/>
              </a:lnSpc>
              <a:spcBef>
                <a:spcPts val="2455"/>
              </a:spcBef>
              <a:buChar char="-"/>
              <a:tabLst>
                <a:tab pos="179705" algn="l"/>
              </a:tabLst>
            </a:pPr>
            <a:r>
              <a:rPr dirty="0" spc="90"/>
              <a:t>Ask</a:t>
            </a:r>
            <a:r>
              <a:rPr dirty="0" spc="-165"/>
              <a:t> </a:t>
            </a:r>
            <a:r>
              <a:rPr dirty="0"/>
              <a:t>a</a:t>
            </a:r>
            <a:r>
              <a:rPr dirty="0" spc="-135"/>
              <a:t> </a:t>
            </a:r>
            <a:r>
              <a:rPr dirty="0" spc="50"/>
              <a:t>Bankrupt</a:t>
            </a:r>
            <a:r>
              <a:rPr dirty="0" spc="-145"/>
              <a:t> </a:t>
            </a:r>
            <a:r>
              <a:rPr dirty="0" spc="-10"/>
              <a:t>merchant</a:t>
            </a:r>
          </a:p>
          <a:p>
            <a:pPr marL="185420" indent="-172720">
              <a:lnSpc>
                <a:spcPct val="100000"/>
              </a:lnSpc>
              <a:spcBef>
                <a:spcPts val="2450"/>
              </a:spcBef>
              <a:buChar char="-"/>
              <a:tabLst>
                <a:tab pos="185420" algn="l"/>
              </a:tabLst>
            </a:pPr>
            <a:r>
              <a:rPr dirty="0"/>
              <a:t>ask</a:t>
            </a:r>
            <a:r>
              <a:rPr dirty="0" spc="-35"/>
              <a:t> </a:t>
            </a:r>
            <a:r>
              <a:rPr dirty="0"/>
              <a:t>a</a:t>
            </a:r>
            <a:r>
              <a:rPr dirty="0" spc="-90"/>
              <a:t> </a:t>
            </a:r>
            <a:r>
              <a:rPr dirty="0"/>
              <a:t>man</a:t>
            </a:r>
            <a:r>
              <a:rPr dirty="0" spc="-55"/>
              <a:t> </a:t>
            </a:r>
            <a:r>
              <a:rPr dirty="0" spc="80"/>
              <a:t>who</a:t>
            </a:r>
            <a:r>
              <a:rPr dirty="0" spc="-130"/>
              <a:t> </a:t>
            </a:r>
            <a:r>
              <a:rPr dirty="0"/>
              <a:t>suffered</a:t>
            </a:r>
            <a:r>
              <a:rPr dirty="0" spc="-120"/>
              <a:t> </a:t>
            </a:r>
            <a:r>
              <a:rPr dirty="0" spc="85"/>
              <a:t>delayed</a:t>
            </a:r>
            <a:r>
              <a:rPr dirty="0" spc="-120"/>
              <a:t> </a:t>
            </a:r>
            <a:r>
              <a:rPr dirty="0" spc="-10"/>
              <a:t>treatment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7575" y="4300537"/>
            <a:ext cx="3762375" cy="22898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Minute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Cost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of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Second</a:t>
            </a:r>
            <a:endParaRPr sz="2400">
              <a:latin typeface="Tahoma"/>
              <a:cs typeface="Tahoma"/>
            </a:endParaRPr>
          </a:p>
          <a:p>
            <a:pPr marL="241300">
              <a:lnSpc>
                <a:spcPct val="100000"/>
              </a:lnSpc>
              <a:spcBef>
                <a:spcPts val="1405"/>
              </a:spcBef>
            </a:pPr>
            <a:r>
              <a:rPr dirty="0" sz="2400" spc="55">
                <a:latin typeface="Tahoma"/>
                <a:cs typeface="Tahoma"/>
              </a:rPr>
              <a:t>accident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4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cost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100">
                <a:latin typeface="Tahoma"/>
                <a:cs typeface="Tahoma"/>
              </a:rPr>
              <a:t>Milli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second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3003" y="4300537"/>
            <a:ext cx="6080125" cy="1068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5420" algn="l"/>
              </a:tabLst>
            </a:pPr>
            <a:r>
              <a:rPr dirty="0" sz="2400">
                <a:latin typeface="Tahoma"/>
                <a:cs typeface="Tahoma"/>
              </a:rPr>
              <a:t>ask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man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who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65">
                <a:latin typeface="Tahoma"/>
                <a:cs typeface="Tahoma"/>
              </a:rPr>
              <a:t>missed</a:t>
            </a:r>
            <a:r>
              <a:rPr dirty="0" sz="2400" spc="-140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an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imp.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45">
                <a:latin typeface="Tahoma"/>
                <a:cs typeface="Tahoma"/>
              </a:rPr>
              <a:t>Flight/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train</a:t>
            </a:r>
            <a:endParaRPr sz="2400">
              <a:latin typeface="Tahoma"/>
              <a:cs typeface="Tahoma"/>
            </a:endParaRPr>
          </a:p>
          <a:p>
            <a:pPr marL="185420" indent="-172720">
              <a:lnSpc>
                <a:spcPct val="100000"/>
              </a:lnSpc>
              <a:spcBef>
                <a:spcPts val="2450"/>
              </a:spcBef>
              <a:buChar char="-"/>
              <a:tabLst>
                <a:tab pos="185420" algn="l"/>
              </a:tabLst>
            </a:pPr>
            <a:r>
              <a:rPr dirty="0" sz="2400">
                <a:latin typeface="Tahoma"/>
                <a:cs typeface="Tahoma"/>
              </a:rPr>
              <a:t>ask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man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who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85">
                <a:latin typeface="Tahoma"/>
                <a:cs typeface="Tahoma"/>
              </a:rPr>
              <a:t>escaped</a:t>
            </a:r>
            <a:r>
              <a:rPr dirty="0" sz="2400" spc="5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near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death/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3003" y="6198552"/>
            <a:ext cx="51460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0">
                <a:latin typeface="Tahoma"/>
                <a:cs typeface="Tahoma"/>
              </a:rPr>
              <a:t>-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ask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95">
                <a:latin typeface="Tahoma"/>
                <a:cs typeface="Tahoma"/>
              </a:rPr>
              <a:t>one</a:t>
            </a:r>
            <a:r>
              <a:rPr dirty="0" sz="2400" spc="-140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who</a:t>
            </a:r>
            <a:r>
              <a:rPr dirty="0" sz="2400" spc="-165">
                <a:latin typeface="Tahoma"/>
                <a:cs typeface="Tahoma"/>
              </a:rPr>
              <a:t> </a:t>
            </a:r>
            <a:r>
              <a:rPr dirty="0" sz="2400" spc="65">
                <a:latin typeface="Tahoma"/>
                <a:cs typeface="Tahoma"/>
              </a:rPr>
              <a:t>missed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155">
                <a:latin typeface="Tahoma"/>
                <a:cs typeface="Tahoma"/>
              </a:rPr>
              <a:t>Gold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in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0245" rIns="0" bIns="0" rtlCol="0" vert="horz">
            <a:spAutoFit/>
          </a:bodyPr>
          <a:lstStyle/>
          <a:p>
            <a:pPr marL="1362710">
              <a:lnSpc>
                <a:spcPct val="100000"/>
              </a:lnSpc>
              <a:spcBef>
                <a:spcPts val="105"/>
              </a:spcBef>
            </a:pPr>
            <a:r>
              <a:rPr dirty="0" sz="4800" spc="195">
                <a:solidFill>
                  <a:srgbClr val="C00000"/>
                </a:solidFill>
              </a:rPr>
              <a:t>The</a:t>
            </a:r>
            <a:r>
              <a:rPr dirty="0" sz="4800" spc="570">
                <a:solidFill>
                  <a:srgbClr val="C00000"/>
                </a:solidFill>
              </a:rPr>
              <a:t> </a:t>
            </a:r>
            <a:r>
              <a:rPr dirty="0" sz="4800" spc="175">
                <a:solidFill>
                  <a:srgbClr val="C00000"/>
                </a:solidFill>
              </a:rPr>
              <a:t>Truth</a:t>
            </a:r>
            <a:r>
              <a:rPr dirty="0" sz="4800" spc="590">
                <a:solidFill>
                  <a:srgbClr val="C00000"/>
                </a:solidFill>
              </a:rPr>
              <a:t> </a:t>
            </a:r>
            <a:r>
              <a:rPr dirty="0" sz="4800" spc="225">
                <a:solidFill>
                  <a:srgbClr val="C00000"/>
                </a:solidFill>
              </a:rPr>
              <a:t>about</a:t>
            </a:r>
            <a:r>
              <a:rPr dirty="0" sz="4800" spc="600">
                <a:solidFill>
                  <a:srgbClr val="C00000"/>
                </a:solidFill>
              </a:rPr>
              <a:t> </a:t>
            </a:r>
            <a:r>
              <a:rPr dirty="0" sz="4800" spc="185">
                <a:solidFill>
                  <a:srgbClr val="C00000"/>
                </a:solidFill>
              </a:rPr>
              <a:t>the</a:t>
            </a:r>
            <a:r>
              <a:rPr dirty="0" sz="4800" spc="575">
                <a:solidFill>
                  <a:srgbClr val="C00000"/>
                </a:solidFill>
              </a:rPr>
              <a:t> </a:t>
            </a:r>
            <a:r>
              <a:rPr dirty="0" sz="4800" spc="215">
                <a:solidFill>
                  <a:srgbClr val="C00000"/>
                </a:solidFill>
              </a:rPr>
              <a:t>Time</a:t>
            </a:r>
            <a:r>
              <a:rPr dirty="0" sz="4800" spc="645">
                <a:solidFill>
                  <a:srgbClr val="C00000"/>
                </a:solidFill>
              </a:rPr>
              <a:t> </a:t>
            </a:r>
            <a:r>
              <a:rPr dirty="0" sz="4800" spc="-50">
                <a:solidFill>
                  <a:srgbClr val="C00000"/>
                </a:solidFill>
              </a:rPr>
              <a:t>!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917575" y="2111057"/>
            <a:ext cx="14922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spc="-50">
                <a:latin typeface="Arial MT"/>
                <a:cs typeface="Arial MT"/>
              </a:rPr>
              <a:t>•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8239" y="2158619"/>
            <a:ext cx="2514600" cy="409575"/>
          </a:xfrm>
          <a:prstGeom prst="rect">
            <a:avLst/>
          </a:prstGeom>
          <a:solidFill>
            <a:srgbClr val="00FFFF"/>
          </a:solidFill>
        </p:spPr>
        <p:txBody>
          <a:bodyPr wrap="square" lIns="0" tIns="0" rIns="0" bIns="0" rtlCol="0" vert="horz">
            <a:spAutoFit/>
          </a:bodyPr>
          <a:lstStyle/>
          <a:p>
            <a:pPr marL="635">
              <a:lnSpc>
                <a:spcPts val="3055"/>
              </a:lnSpc>
            </a:pPr>
            <a:r>
              <a:rPr dirty="0" sz="2750" spc="75" b="1">
                <a:latin typeface="Times New Roman"/>
                <a:cs typeface="Times New Roman"/>
              </a:rPr>
              <a:t>Time</a:t>
            </a:r>
            <a:r>
              <a:rPr dirty="0" sz="2750" b="1">
                <a:latin typeface="Times New Roman"/>
                <a:cs typeface="Times New Roman"/>
              </a:rPr>
              <a:t> is</a:t>
            </a:r>
            <a:r>
              <a:rPr dirty="0" sz="2750" spc="50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Limited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7969" y="2111057"/>
            <a:ext cx="3185795" cy="4489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750" b="1">
                <a:latin typeface="Times New Roman"/>
                <a:cs typeface="Times New Roman"/>
              </a:rPr>
              <a:t>-</a:t>
            </a:r>
            <a:r>
              <a:rPr dirty="0" sz="2750" spc="-45" b="1">
                <a:latin typeface="Times New Roman"/>
                <a:cs typeface="Times New Roman"/>
              </a:rPr>
              <a:t>James</a:t>
            </a:r>
            <a:r>
              <a:rPr dirty="0" sz="2750" spc="-15" b="1">
                <a:latin typeface="Times New Roman"/>
                <a:cs typeface="Times New Roman"/>
              </a:rPr>
              <a:t> </a:t>
            </a:r>
            <a:r>
              <a:rPr dirty="0" sz="2750" spc="-170" b="1">
                <a:latin typeface="Times New Roman"/>
                <a:cs typeface="Times New Roman"/>
              </a:rPr>
              <a:t>4:14,</a:t>
            </a:r>
            <a:r>
              <a:rPr dirty="0" sz="2750" spc="35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Ps.</a:t>
            </a:r>
            <a:r>
              <a:rPr dirty="0" sz="2750" spc="30" b="1">
                <a:latin typeface="Times New Roman"/>
                <a:cs typeface="Times New Roman"/>
              </a:rPr>
              <a:t> </a:t>
            </a:r>
            <a:r>
              <a:rPr dirty="0" sz="2750" spc="-150" b="1">
                <a:latin typeface="Times New Roman"/>
                <a:cs typeface="Times New Roman"/>
              </a:rPr>
              <a:t>39:4-</a:t>
            </a:r>
            <a:r>
              <a:rPr dirty="0" sz="2750" spc="-355" b="1">
                <a:latin typeface="Times New Roman"/>
                <a:cs typeface="Times New Roman"/>
              </a:rPr>
              <a:t>5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7575" y="2544596"/>
            <a:ext cx="5210810" cy="377317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697865" indent="-227965">
              <a:lnSpc>
                <a:spcPct val="100000"/>
              </a:lnSpc>
              <a:spcBef>
                <a:spcPts val="29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spc="-40" i="1">
                <a:latin typeface="Times New Roman"/>
                <a:cs typeface="Times New Roman"/>
              </a:rPr>
              <a:t>Know</a:t>
            </a:r>
            <a:r>
              <a:rPr dirty="0" sz="2400" spc="-110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the</a:t>
            </a:r>
            <a:r>
              <a:rPr dirty="0" sz="2400" spc="-95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Brevity</a:t>
            </a:r>
            <a:r>
              <a:rPr dirty="0" sz="2400" spc="-80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of</a:t>
            </a:r>
            <a:r>
              <a:rPr dirty="0" sz="2400" spc="-114" i="1">
                <a:latin typeface="Times New Roman"/>
                <a:cs typeface="Times New Roman"/>
              </a:rPr>
              <a:t> </a:t>
            </a:r>
            <a:r>
              <a:rPr dirty="0" sz="2400" spc="-20" i="1">
                <a:latin typeface="Times New Roman"/>
                <a:cs typeface="Times New Roman"/>
              </a:rPr>
              <a:t>Life</a:t>
            </a:r>
            <a:endParaRPr sz="2400">
              <a:latin typeface="Times New Roman"/>
              <a:cs typeface="Times New Roman"/>
            </a:endParaRPr>
          </a:p>
          <a:p>
            <a:pPr marL="697230" indent="-227329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 i="1">
                <a:latin typeface="Times New Roman"/>
                <a:cs typeface="Times New Roman"/>
              </a:rPr>
              <a:t>Life</a:t>
            </a:r>
            <a:r>
              <a:rPr dirty="0" sz="2400" spc="-15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is</a:t>
            </a:r>
            <a:r>
              <a:rPr dirty="0" sz="2400" spc="-6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very</a:t>
            </a:r>
            <a:r>
              <a:rPr dirty="0" sz="2400" spc="-105" i="1">
                <a:latin typeface="Times New Roman"/>
                <a:cs typeface="Times New Roman"/>
              </a:rPr>
              <a:t> </a:t>
            </a:r>
            <a:r>
              <a:rPr dirty="0" sz="2400" spc="-25" i="1">
                <a:latin typeface="Times New Roman"/>
                <a:cs typeface="Times New Roman"/>
              </a:rPr>
              <a:t>Short</a:t>
            </a:r>
            <a:r>
              <a:rPr dirty="0" sz="2400" spc="-90" i="1">
                <a:latin typeface="Times New Roman"/>
                <a:cs typeface="Times New Roman"/>
              </a:rPr>
              <a:t> </a:t>
            </a:r>
            <a:r>
              <a:rPr dirty="0" sz="2400" spc="-100" i="1">
                <a:latin typeface="Times New Roman"/>
                <a:cs typeface="Times New Roman"/>
              </a:rPr>
              <a:t>and</a:t>
            </a:r>
            <a:r>
              <a:rPr dirty="0" sz="2400" spc="-50" i="1">
                <a:latin typeface="Times New Roman"/>
                <a:cs typeface="Times New Roman"/>
              </a:rPr>
              <a:t> </a:t>
            </a:r>
            <a:r>
              <a:rPr dirty="0" sz="2400" i="1">
                <a:latin typeface="Times New Roman"/>
                <a:cs typeface="Times New Roman"/>
              </a:rPr>
              <a:t>truly</a:t>
            </a:r>
            <a:r>
              <a:rPr dirty="0" sz="2400" spc="-150" i="1">
                <a:latin typeface="Times New Roman"/>
                <a:cs typeface="Times New Roman"/>
              </a:rPr>
              <a:t> </a:t>
            </a:r>
            <a:r>
              <a:rPr dirty="0" sz="2400" spc="-25" i="1">
                <a:latin typeface="Times New Roman"/>
                <a:cs typeface="Times New Roman"/>
              </a:rPr>
              <a:t>Uncertain.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24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dirty="0" sz="2750" b="1">
                <a:latin typeface="Times New Roman"/>
                <a:cs typeface="Times New Roman"/>
              </a:rPr>
              <a:t>Take</a:t>
            </a:r>
            <a:r>
              <a:rPr dirty="0" sz="2750" spc="35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not</a:t>
            </a:r>
            <a:r>
              <a:rPr dirty="0" sz="2750" spc="5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the</a:t>
            </a:r>
            <a:r>
              <a:rPr dirty="0" sz="2750" spc="-45" b="1">
                <a:latin typeface="Times New Roman"/>
                <a:cs typeface="Times New Roman"/>
              </a:rPr>
              <a:t> </a:t>
            </a:r>
            <a:r>
              <a:rPr dirty="0" sz="2750" spc="70" b="1">
                <a:latin typeface="Times New Roman"/>
                <a:cs typeface="Times New Roman"/>
              </a:rPr>
              <a:t>Time</a:t>
            </a:r>
            <a:r>
              <a:rPr dirty="0" sz="2750" spc="-40" b="1">
                <a:latin typeface="Times New Roman"/>
                <a:cs typeface="Times New Roman"/>
              </a:rPr>
              <a:t> </a:t>
            </a:r>
            <a:r>
              <a:rPr dirty="0" sz="2750" b="1">
                <a:latin typeface="Times New Roman"/>
                <a:cs typeface="Times New Roman"/>
              </a:rPr>
              <a:t>for</a:t>
            </a:r>
            <a:r>
              <a:rPr dirty="0" sz="2750" spc="-20" b="1">
                <a:latin typeface="Times New Roman"/>
                <a:cs typeface="Times New Roman"/>
              </a:rPr>
              <a:t> </a:t>
            </a:r>
            <a:r>
              <a:rPr dirty="0" sz="2750" spc="-10" b="1">
                <a:latin typeface="Times New Roman"/>
                <a:cs typeface="Times New Roman"/>
              </a:rPr>
              <a:t>granted:</a:t>
            </a:r>
            <a:endParaRPr sz="275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spc="75" i="1">
                <a:latin typeface="Times New Roman"/>
                <a:cs typeface="Times New Roman"/>
              </a:rPr>
              <a:t>It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05" i="1">
                <a:latin typeface="Times New Roman"/>
                <a:cs typeface="Times New Roman"/>
              </a:rPr>
              <a:t>cannot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60" i="1">
                <a:latin typeface="Times New Roman"/>
                <a:cs typeface="Times New Roman"/>
              </a:rPr>
              <a:t>be</a:t>
            </a:r>
            <a:r>
              <a:rPr dirty="0" sz="2400" spc="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Stopped</a:t>
            </a:r>
            <a:endParaRPr sz="240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spc="75" i="1">
                <a:latin typeface="Times New Roman"/>
                <a:cs typeface="Times New Roman"/>
              </a:rPr>
              <a:t>It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05" i="1">
                <a:latin typeface="Times New Roman"/>
                <a:cs typeface="Times New Roman"/>
              </a:rPr>
              <a:t>cannot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60" i="1">
                <a:latin typeface="Times New Roman"/>
                <a:cs typeface="Times New Roman"/>
              </a:rPr>
              <a:t>be</a:t>
            </a:r>
            <a:r>
              <a:rPr dirty="0" sz="2400" spc="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Stored</a:t>
            </a:r>
            <a:endParaRPr sz="2400">
              <a:latin typeface="Times New Roman"/>
              <a:cs typeface="Times New Roman"/>
            </a:endParaRPr>
          </a:p>
          <a:p>
            <a:pPr lvl="1" marL="697230" indent="-227329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697230" algn="l"/>
              </a:tabLst>
            </a:pPr>
            <a:r>
              <a:rPr dirty="0" sz="2400" spc="75" i="1">
                <a:latin typeface="Times New Roman"/>
                <a:cs typeface="Times New Roman"/>
              </a:rPr>
              <a:t>It</a:t>
            </a:r>
            <a:r>
              <a:rPr dirty="0" sz="2400" spc="-45" i="1">
                <a:latin typeface="Times New Roman"/>
                <a:cs typeface="Times New Roman"/>
              </a:rPr>
              <a:t> </a:t>
            </a:r>
            <a:r>
              <a:rPr dirty="0" sz="2400" spc="-105" i="1">
                <a:latin typeface="Times New Roman"/>
                <a:cs typeface="Times New Roman"/>
              </a:rPr>
              <a:t>cannot</a:t>
            </a:r>
            <a:r>
              <a:rPr dirty="0" sz="2400" spc="-45" i="1">
                <a:latin typeface="Times New Roman"/>
                <a:cs typeface="Times New Roman"/>
              </a:rPr>
              <a:t> </a:t>
            </a:r>
            <a:r>
              <a:rPr dirty="0" sz="2400" spc="-160" i="1">
                <a:latin typeface="Times New Roman"/>
                <a:cs typeface="Times New Roman"/>
              </a:rPr>
              <a:t>be</a:t>
            </a:r>
            <a:r>
              <a:rPr dirty="0" sz="2400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Stretched</a:t>
            </a:r>
            <a:endParaRPr sz="240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20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spc="75" i="1">
                <a:latin typeface="Times New Roman"/>
                <a:cs typeface="Times New Roman"/>
              </a:rPr>
              <a:t>It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05" i="1">
                <a:latin typeface="Times New Roman"/>
                <a:cs typeface="Times New Roman"/>
              </a:rPr>
              <a:t>cannot</a:t>
            </a:r>
            <a:r>
              <a:rPr dirty="0" sz="2400" spc="-40" i="1">
                <a:latin typeface="Times New Roman"/>
                <a:cs typeface="Times New Roman"/>
              </a:rPr>
              <a:t> </a:t>
            </a:r>
            <a:r>
              <a:rPr dirty="0" sz="2400" spc="-160" i="1">
                <a:latin typeface="Times New Roman"/>
                <a:cs typeface="Times New Roman"/>
              </a:rPr>
              <a:t>be</a:t>
            </a:r>
            <a:r>
              <a:rPr dirty="0" sz="2400" spc="5" i="1">
                <a:latin typeface="Times New Roman"/>
                <a:cs typeface="Times New Roman"/>
              </a:rPr>
              <a:t> </a:t>
            </a:r>
            <a:r>
              <a:rPr dirty="0" sz="2400" spc="-10" i="1">
                <a:latin typeface="Times New Roman"/>
                <a:cs typeface="Times New Roman"/>
              </a:rPr>
              <a:t>Swapped</a:t>
            </a:r>
            <a:endParaRPr sz="2400">
              <a:latin typeface="Times New Roman"/>
              <a:cs typeface="Times New Roman"/>
            </a:endParaRPr>
          </a:p>
          <a:p>
            <a:pPr lvl="1" marL="697865" indent="-227965">
              <a:lnSpc>
                <a:spcPct val="100000"/>
              </a:lnSpc>
              <a:spcBef>
                <a:spcPts val="950"/>
              </a:spcBef>
              <a:buFont typeface="Arial MT"/>
              <a:buChar char="•"/>
              <a:tabLst>
                <a:tab pos="697865" algn="l"/>
              </a:tabLst>
            </a:pPr>
            <a:r>
              <a:rPr dirty="0" sz="2400" b="1" i="1">
                <a:solidFill>
                  <a:srgbClr val="C00000"/>
                </a:solidFill>
                <a:latin typeface="Times New Roman"/>
                <a:cs typeface="Times New Roman"/>
              </a:rPr>
              <a:t>It</a:t>
            </a:r>
            <a:r>
              <a:rPr dirty="0" sz="2400" spc="35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90" b="1" i="1">
                <a:solidFill>
                  <a:srgbClr val="C00000"/>
                </a:solidFill>
                <a:latin typeface="Times New Roman"/>
                <a:cs typeface="Times New Roman"/>
              </a:rPr>
              <a:t>can</a:t>
            </a:r>
            <a:r>
              <a:rPr dirty="0" sz="2400" spc="-60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125" b="1" i="1">
                <a:solidFill>
                  <a:srgbClr val="C00000"/>
                </a:solidFill>
                <a:latin typeface="Times New Roman"/>
                <a:cs typeface="Times New Roman"/>
              </a:rPr>
              <a:t>be</a:t>
            </a:r>
            <a:r>
              <a:rPr dirty="0" sz="2400" spc="-65" b="1" i="1">
                <a:solidFill>
                  <a:srgbClr val="C00000"/>
                </a:solidFill>
                <a:latin typeface="Times New Roman"/>
                <a:cs typeface="Times New Roman"/>
              </a:rPr>
              <a:t> Stewarded</a:t>
            </a:r>
            <a:r>
              <a:rPr dirty="0" sz="2400" spc="-25" b="1" i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400" spc="-20" b="1" i="1">
                <a:solidFill>
                  <a:srgbClr val="C00000"/>
                </a:solidFill>
                <a:latin typeface="Times New Roman"/>
                <a:cs typeface="Times New Roman"/>
              </a:rPr>
              <a:t>well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10 Time Management Challenges (And How To Overcome Them) - Quidlo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10 Time Management Challenges (And How To Overcome Them) - Quidlo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810375" y="1600200"/>
              <a:ext cx="5219700" cy="3781425"/>
            </a:xfrm>
            <a:custGeom>
              <a:avLst/>
              <a:gdLst/>
              <a:ahLst/>
              <a:cxnLst/>
              <a:rect l="l" t="t" r="r" b="b"/>
              <a:pathLst>
                <a:path w="5219700" h="3781425">
                  <a:moveTo>
                    <a:pt x="5219700" y="0"/>
                  </a:moveTo>
                  <a:lnTo>
                    <a:pt x="0" y="0"/>
                  </a:lnTo>
                  <a:lnTo>
                    <a:pt x="0" y="3781425"/>
                  </a:lnTo>
                  <a:lnTo>
                    <a:pt x="5219700" y="3781425"/>
                  </a:lnTo>
                  <a:lnTo>
                    <a:pt x="5219700" y="0"/>
                  </a:lnTo>
                  <a:close/>
                </a:path>
              </a:pathLst>
            </a:custGeom>
            <a:solidFill>
              <a:srgbClr val="6F707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034530" y="2185606"/>
            <a:ext cx="4744085" cy="167957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5"/>
              </a:spcBef>
            </a:pPr>
            <a:r>
              <a:rPr dirty="0" sz="5400" spc="200" b="1">
                <a:solidFill>
                  <a:srgbClr val="FFFFFF"/>
                </a:solidFill>
                <a:latin typeface="Calibri"/>
                <a:cs typeface="Calibri"/>
              </a:rPr>
              <a:t>TIME</a:t>
            </a:r>
            <a:endParaRPr sz="5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5400" spc="240" b="1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5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83526" y="4062005"/>
            <a:ext cx="4211320" cy="1092835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dirty="0" sz="2750" spc="-335" b="1">
                <a:solidFill>
                  <a:srgbClr val="FFFFFF"/>
                </a:solidFill>
                <a:latin typeface="Trebuchet MS"/>
                <a:cs typeface="Trebuchet MS"/>
              </a:rPr>
              <a:t>De</a:t>
            </a:r>
            <a:r>
              <a:rPr dirty="0" sz="2750" spc="-53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400" b="1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dirty="0" sz="2750" spc="-530" b="1">
                <a:solidFill>
                  <a:srgbClr val="FFFFFF"/>
                </a:solidFill>
                <a:latin typeface="Trebuchet MS"/>
                <a:cs typeface="Trebuchet MS"/>
              </a:rPr>
              <a:t> CT </a:t>
            </a:r>
            <a:r>
              <a:rPr dirty="0" sz="2750" spc="-3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750" spc="-47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b="1">
                <a:solidFill>
                  <a:srgbClr val="FFFFFF"/>
                </a:solidFill>
                <a:latin typeface="Trebuchet MS"/>
                <a:cs typeface="Trebuchet MS"/>
              </a:rPr>
              <a:t>ng</a:t>
            </a:r>
            <a:r>
              <a:rPr dirty="0" sz="2750" spc="280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315" b="1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dirty="0" sz="2750" spc="4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25" b="1">
                <a:solidFill>
                  <a:srgbClr val="FFFFFF"/>
                </a:solidFill>
                <a:latin typeface="Trebuchet MS"/>
                <a:cs typeface="Trebuchet MS"/>
              </a:rPr>
              <a:t>Diffi</a:t>
            </a:r>
            <a:r>
              <a:rPr dirty="0" sz="2750" spc="-47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545" b="1">
                <a:solidFill>
                  <a:srgbClr val="FFFFFF"/>
                </a:solidFill>
                <a:latin typeface="Trebuchet MS"/>
                <a:cs typeface="Trebuchet MS"/>
              </a:rPr>
              <a:t>CU</a:t>
            </a:r>
            <a:r>
              <a:rPr dirty="0" sz="2750" spc="-45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535" b="1">
                <a:solidFill>
                  <a:srgbClr val="FFFFFF"/>
                </a:solidFill>
                <a:latin typeface="Trebuchet MS"/>
                <a:cs typeface="Trebuchet MS"/>
              </a:rPr>
              <a:t>LT </a:t>
            </a:r>
            <a:r>
              <a:rPr dirty="0" sz="2750" spc="-300" b="1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750" spc="-54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750" spc="-40" b="1">
                <a:solidFill>
                  <a:srgbClr val="FFFFFF"/>
                </a:solidFill>
                <a:latin typeface="Trebuchet MS"/>
                <a:cs typeface="Trebuchet MS"/>
              </a:rPr>
              <a:t>es</a:t>
            </a:r>
            <a:endParaRPr sz="2750">
              <a:latin typeface="Trebuchet MS"/>
              <a:cs typeface="Trebuchet MS"/>
            </a:endParaRPr>
          </a:p>
          <a:p>
            <a:pPr algn="ctr" marR="106045">
              <a:lnSpc>
                <a:spcPct val="100000"/>
              </a:lnSpc>
              <a:spcBef>
                <a:spcPts val="430"/>
              </a:spcBef>
            </a:pPr>
            <a:r>
              <a:rPr dirty="0" sz="3600" spc="-350" b="1">
                <a:solidFill>
                  <a:srgbClr val="FFFFFF"/>
                </a:solidFill>
                <a:latin typeface="Trebuchet MS"/>
                <a:cs typeface="Trebuchet MS"/>
              </a:rPr>
              <a:t>?? 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36587" y="646112"/>
            <a:ext cx="11184255" cy="6136005"/>
            <a:chOff x="636587" y="646112"/>
            <a:chExt cx="11184255" cy="6136005"/>
          </a:xfrm>
        </p:grpSpPr>
        <p:sp>
          <p:nvSpPr>
            <p:cNvPr id="3" name="object 3"/>
            <p:cNvSpPr/>
            <p:nvPr/>
          </p:nvSpPr>
          <p:spPr>
            <a:xfrm>
              <a:off x="11115675" y="914400"/>
              <a:ext cx="704850" cy="5867400"/>
            </a:xfrm>
            <a:custGeom>
              <a:avLst/>
              <a:gdLst/>
              <a:ahLst/>
              <a:cxnLst/>
              <a:rect l="l" t="t" r="r" b="b"/>
              <a:pathLst>
                <a:path w="704850" h="5867400">
                  <a:moveTo>
                    <a:pt x="0" y="0"/>
                  </a:moveTo>
                  <a:lnTo>
                    <a:pt x="0" y="5387835"/>
                  </a:lnTo>
                  <a:lnTo>
                    <a:pt x="704850" y="5867400"/>
                  </a:lnTo>
                  <a:lnTo>
                    <a:pt x="704850" y="4795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47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115675" y="647700"/>
              <a:ext cx="419100" cy="5667375"/>
            </a:xfrm>
            <a:custGeom>
              <a:avLst/>
              <a:gdLst/>
              <a:ahLst/>
              <a:cxnLst/>
              <a:rect l="l" t="t" r="r" b="b"/>
              <a:pathLst>
                <a:path w="419100" h="5667375">
                  <a:moveTo>
                    <a:pt x="419100" y="0"/>
                  </a:moveTo>
                  <a:lnTo>
                    <a:pt x="0" y="266826"/>
                  </a:lnTo>
                  <a:lnTo>
                    <a:pt x="0" y="5667375"/>
                  </a:lnTo>
                  <a:lnTo>
                    <a:pt x="419100" y="5398185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0A2F4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2937" y="652462"/>
              <a:ext cx="10934700" cy="5391150"/>
            </a:xfrm>
            <a:custGeom>
              <a:avLst/>
              <a:gdLst/>
              <a:ahLst/>
              <a:cxnLst/>
              <a:rect l="l" t="t" r="r" b="b"/>
              <a:pathLst>
                <a:path w="10934700" h="5391150">
                  <a:moveTo>
                    <a:pt x="10934700" y="0"/>
                  </a:moveTo>
                  <a:lnTo>
                    <a:pt x="0" y="0"/>
                  </a:lnTo>
                  <a:lnTo>
                    <a:pt x="0" y="5391150"/>
                  </a:lnTo>
                  <a:lnTo>
                    <a:pt x="10934700" y="5391150"/>
                  </a:lnTo>
                  <a:lnTo>
                    <a:pt x="10934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42937" y="652462"/>
              <a:ext cx="10934700" cy="5391150"/>
            </a:xfrm>
            <a:custGeom>
              <a:avLst/>
              <a:gdLst/>
              <a:ahLst/>
              <a:cxnLst/>
              <a:rect l="l" t="t" r="r" b="b"/>
              <a:pathLst>
                <a:path w="10934700" h="5391150">
                  <a:moveTo>
                    <a:pt x="0" y="5391150"/>
                  </a:moveTo>
                  <a:lnTo>
                    <a:pt x="10934700" y="5391150"/>
                  </a:lnTo>
                  <a:lnTo>
                    <a:pt x="10934700" y="0"/>
                  </a:lnTo>
                  <a:lnTo>
                    <a:pt x="0" y="0"/>
                  </a:lnTo>
                  <a:lnTo>
                    <a:pt x="0" y="5391150"/>
                  </a:lnTo>
                  <a:close/>
                </a:path>
              </a:pathLst>
            </a:custGeom>
            <a:ln w="12700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What is RAC(Real Application Cluster)? - GeeksforGeeks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6575" y="800100"/>
              <a:ext cx="8362950" cy="37433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372350" y="1066800"/>
            <a:ext cx="3810000" cy="3257550"/>
          </a:xfrm>
          <a:prstGeom prst="rect">
            <a:avLst/>
          </a:prstGeom>
          <a:solidFill>
            <a:srgbClr val="414141"/>
          </a:solidFill>
        </p:spPr>
        <p:txBody>
          <a:bodyPr wrap="square" lIns="0" tIns="0" rIns="0" bIns="0" rtlCol="0" vert="horz">
            <a:spAutoFit/>
          </a:bodyPr>
          <a:lstStyle/>
          <a:p>
            <a:pPr marL="95250">
              <a:lnSpc>
                <a:spcPts val="8070"/>
              </a:lnSpc>
            </a:pPr>
            <a:r>
              <a:rPr dirty="0" sz="7200" spc="195" b="1">
                <a:solidFill>
                  <a:srgbClr val="FFFFFF"/>
                </a:solidFill>
                <a:latin typeface="Calibri"/>
                <a:cs typeface="Calibri"/>
              </a:rPr>
              <a:t>ECORD</a:t>
            </a:r>
            <a:endParaRPr sz="7200">
              <a:latin typeface="Calibri"/>
              <a:cs typeface="Calibri"/>
            </a:endParaRPr>
          </a:p>
          <a:p>
            <a:pPr marL="95250" marR="700405">
              <a:lnSpc>
                <a:spcPts val="8640"/>
              </a:lnSpc>
              <a:spcBef>
                <a:spcPts val="285"/>
              </a:spcBef>
            </a:pPr>
            <a:r>
              <a:rPr dirty="0" sz="7200" spc="250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7200" spc="254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7200" spc="-295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7200" spc="210" b="1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7200" spc="280" b="1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z="7200" spc="-1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7200" spc="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7200" spc="210" b="1">
                <a:solidFill>
                  <a:srgbClr val="FFFFFF"/>
                </a:solidFill>
                <a:latin typeface="Calibri"/>
                <a:cs typeface="Calibri"/>
              </a:rPr>
              <a:t>HANGE</a:t>
            </a:r>
            <a:endParaRPr sz="7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8687" y="847280"/>
            <a:ext cx="1704975" cy="454660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 marR="5080">
              <a:lnSpc>
                <a:spcPct val="153600"/>
              </a:lnSpc>
              <a:spcBef>
                <a:spcPts val="35"/>
              </a:spcBef>
            </a:pPr>
            <a:r>
              <a:rPr dirty="0" sz="2150" spc="-75">
                <a:solidFill>
                  <a:srgbClr val="52575F"/>
                </a:solidFill>
                <a:latin typeface="Tahoma"/>
                <a:cs typeface="Tahoma"/>
              </a:rPr>
              <a:t>In</a:t>
            </a:r>
            <a:r>
              <a:rPr dirty="0" sz="2150" spc="-140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85">
                <a:solidFill>
                  <a:srgbClr val="52575F"/>
                </a:solidFill>
                <a:latin typeface="Tahoma"/>
                <a:cs typeface="Tahoma"/>
              </a:rPr>
              <a:t>order</a:t>
            </a:r>
            <a:r>
              <a:rPr dirty="0" sz="2150" spc="-105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65">
                <a:solidFill>
                  <a:srgbClr val="52575F"/>
                </a:solidFill>
                <a:latin typeface="Tahoma"/>
                <a:cs typeface="Tahoma"/>
              </a:rPr>
              <a:t>to </a:t>
            </a:r>
            <a:r>
              <a:rPr dirty="0" sz="2150" spc="95">
                <a:solidFill>
                  <a:srgbClr val="52575F"/>
                </a:solidFill>
                <a:latin typeface="Tahoma"/>
                <a:cs typeface="Tahoma"/>
              </a:rPr>
              <a:t>manage</a:t>
            </a:r>
            <a:r>
              <a:rPr dirty="0" sz="2150" spc="-110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30">
                <a:solidFill>
                  <a:srgbClr val="52575F"/>
                </a:solidFill>
                <a:latin typeface="Tahoma"/>
                <a:cs typeface="Tahoma"/>
              </a:rPr>
              <a:t>your </a:t>
            </a:r>
            <a:r>
              <a:rPr dirty="0" sz="2150" spc="70">
                <a:solidFill>
                  <a:srgbClr val="52575F"/>
                </a:solidFill>
                <a:latin typeface="Tahoma"/>
                <a:cs typeface="Tahoma"/>
              </a:rPr>
              <a:t>time</a:t>
            </a:r>
            <a:r>
              <a:rPr dirty="0" sz="2150" spc="-114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55">
                <a:solidFill>
                  <a:srgbClr val="52575F"/>
                </a:solidFill>
                <a:latin typeface="Tahoma"/>
                <a:cs typeface="Tahoma"/>
              </a:rPr>
              <a:t>more </a:t>
            </a:r>
            <a:r>
              <a:rPr dirty="0" sz="2150">
                <a:solidFill>
                  <a:srgbClr val="52575F"/>
                </a:solidFill>
                <a:latin typeface="Tahoma"/>
                <a:cs typeface="Tahoma"/>
              </a:rPr>
              <a:t>effectively,</a:t>
            </a:r>
            <a:r>
              <a:rPr dirty="0" sz="2150" spc="55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-25">
                <a:solidFill>
                  <a:srgbClr val="52575F"/>
                </a:solidFill>
                <a:latin typeface="Tahoma"/>
                <a:cs typeface="Tahoma"/>
              </a:rPr>
              <a:t>it </a:t>
            </a:r>
            <a:r>
              <a:rPr dirty="0" sz="2150">
                <a:solidFill>
                  <a:srgbClr val="52575F"/>
                </a:solidFill>
                <a:latin typeface="Tahoma"/>
                <a:cs typeface="Tahoma"/>
              </a:rPr>
              <a:t>is</a:t>
            </a:r>
            <a:r>
              <a:rPr dirty="0" sz="2150" spc="-40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50">
                <a:solidFill>
                  <a:srgbClr val="52575F"/>
                </a:solidFill>
                <a:latin typeface="Tahoma"/>
                <a:cs typeface="Tahoma"/>
              </a:rPr>
              <a:t>important </a:t>
            </a:r>
            <a:r>
              <a:rPr dirty="0" sz="2150" spc="55">
                <a:solidFill>
                  <a:srgbClr val="52575F"/>
                </a:solidFill>
                <a:latin typeface="Tahoma"/>
                <a:cs typeface="Tahoma"/>
              </a:rPr>
              <a:t>to</a:t>
            </a:r>
            <a:r>
              <a:rPr dirty="0" sz="2150" spc="-60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-10">
                <a:solidFill>
                  <a:srgbClr val="52575F"/>
                </a:solidFill>
                <a:latin typeface="Tahoma"/>
                <a:cs typeface="Tahoma"/>
              </a:rPr>
              <a:t>analyse </a:t>
            </a:r>
            <a:r>
              <a:rPr dirty="0" sz="2150" spc="60">
                <a:solidFill>
                  <a:srgbClr val="52575F"/>
                </a:solidFill>
                <a:latin typeface="Tahoma"/>
                <a:cs typeface="Tahoma"/>
              </a:rPr>
              <a:t>where</a:t>
            </a:r>
            <a:r>
              <a:rPr dirty="0" sz="2150" spc="-120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40">
                <a:solidFill>
                  <a:srgbClr val="52575F"/>
                </a:solidFill>
                <a:latin typeface="Tahoma"/>
                <a:cs typeface="Tahoma"/>
              </a:rPr>
              <a:t>you </a:t>
            </a:r>
            <a:r>
              <a:rPr dirty="0" sz="2150">
                <a:solidFill>
                  <a:srgbClr val="52575F"/>
                </a:solidFill>
                <a:latin typeface="Tahoma"/>
                <a:cs typeface="Tahoma"/>
              </a:rPr>
              <a:t>are</a:t>
            </a:r>
            <a:r>
              <a:rPr dirty="0" sz="2150" spc="15">
                <a:solidFill>
                  <a:srgbClr val="52575F"/>
                </a:solidFill>
                <a:latin typeface="Tahoma"/>
                <a:cs typeface="Tahoma"/>
              </a:rPr>
              <a:t> </a:t>
            </a:r>
            <a:r>
              <a:rPr dirty="0" sz="2150" spc="35">
                <a:solidFill>
                  <a:srgbClr val="52575F"/>
                </a:solidFill>
                <a:latin typeface="Tahoma"/>
                <a:cs typeface="Tahoma"/>
              </a:rPr>
              <a:t>wasting </a:t>
            </a:r>
            <a:r>
              <a:rPr dirty="0" sz="2150" spc="-10">
                <a:solidFill>
                  <a:srgbClr val="52575F"/>
                </a:solidFill>
                <a:latin typeface="Tahoma"/>
                <a:cs typeface="Tahoma"/>
              </a:rPr>
              <a:t>time.</a:t>
            </a:r>
            <a:endParaRPr sz="21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65345" y="4942840"/>
            <a:ext cx="3727450" cy="6324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-695" b="1">
                <a:solidFill>
                  <a:srgbClr val="FF0000"/>
                </a:solidFill>
                <a:latin typeface="Trebuchet MS"/>
                <a:cs typeface="Trebuchet MS"/>
              </a:rPr>
              <a:t>KiLL</a:t>
            </a:r>
            <a:r>
              <a:rPr dirty="0" sz="3950" spc="-12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3950" spc="-730" b="1">
                <a:solidFill>
                  <a:srgbClr val="FF0000"/>
                </a:solidFill>
                <a:latin typeface="Trebuchet MS"/>
                <a:cs typeface="Trebuchet MS"/>
              </a:rPr>
              <a:t>The</a:t>
            </a:r>
            <a:r>
              <a:rPr dirty="0" sz="3950" spc="-10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3950" spc="-725" b="1">
                <a:solidFill>
                  <a:srgbClr val="FF0000"/>
                </a:solidFill>
                <a:latin typeface="Trebuchet MS"/>
                <a:cs typeface="Trebuchet MS"/>
              </a:rPr>
              <a:t>TiMe</a:t>
            </a:r>
            <a:r>
              <a:rPr dirty="0" sz="3950" spc="-15" b="1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3950" spc="-605" b="1">
                <a:solidFill>
                  <a:srgbClr val="FF0000"/>
                </a:solidFill>
                <a:latin typeface="Trebuchet MS"/>
                <a:cs typeface="Trebuchet MS"/>
              </a:rPr>
              <a:t>KiLLers</a:t>
            </a:r>
            <a:endParaRPr sz="39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158115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311400">
              <a:lnSpc>
                <a:spcPct val="100000"/>
              </a:lnSpc>
              <a:spcBef>
                <a:spcPts val="130"/>
              </a:spcBef>
            </a:pPr>
            <a:r>
              <a:rPr dirty="0" sz="3950" spc="195">
                <a:solidFill>
                  <a:srgbClr val="FFFFFF"/>
                </a:solidFill>
              </a:rPr>
              <a:t>How</a:t>
            </a:r>
            <a:r>
              <a:rPr dirty="0" sz="3950" spc="595">
                <a:solidFill>
                  <a:srgbClr val="FFFFFF"/>
                </a:solidFill>
              </a:rPr>
              <a:t> </a:t>
            </a:r>
            <a:r>
              <a:rPr dirty="0" sz="3950" spc="155">
                <a:solidFill>
                  <a:srgbClr val="FFFFFF"/>
                </a:solidFill>
              </a:rPr>
              <a:t>to</a:t>
            </a:r>
            <a:r>
              <a:rPr dirty="0" sz="3950" spc="600">
                <a:solidFill>
                  <a:srgbClr val="FFFFFF"/>
                </a:solidFill>
              </a:rPr>
              <a:t> </a:t>
            </a:r>
            <a:r>
              <a:rPr dirty="0" sz="3950" spc="250">
                <a:solidFill>
                  <a:srgbClr val="FFFFFF"/>
                </a:solidFill>
              </a:rPr>
              <a:t>Manage</a:t>
            </a:r>
            <a:r>
              <a:rPr dirty="0" sz="3950" spc="645">
                <a:solidFill>
                  <a:srgbClr val="FFFFFF"/>
                </a:solidFill>
              </a:rPr>
              <a:t> </a:t>
            </a:r>
            <a:r>
              <a:rPr dirty="0" sz="3950" spc="204">
                <a:solidFill>
                  <a:srgbClr val="FFFFFF"/>
                </a:solidFill>
              </a:rPr>
              <a:t>the</a:t>
            </a:r>
            <a:r>
              <a:rPr dirty="0" sz="3950" spc="570">
                <a:solidFill>
                  <a:srgbClr val="FFFFFF"/>
                </a:solidFill>
              </a:rPr>
              <a:t> </a:t>
            </a:r>
            <a:r>
              <a:rPr dirty="0" sz="3950" spc="220">
                <a:solidFill>
                  <a:srgbClr val="FFFFFF"/>
                </a:solidFill>
              </a:rPr>
              <a:t>Time?</a:t>
            </a:r>
            <a:endParaRPr sz="3950"/>
          </a:p>
        </p:txBody>
      </p:sp>
      <p:grpSp>
        <p:nvGrpSpPr>
          <p:cNvPr id="4" name="object 4"/>
          <p:cNvGrpSpPr/>
          <p:nvPr/>
        </p:nvGrpSpPr>
        <p:grpSpPr>
          <a:xfrm>
            <a:off x="1852271" y="3060733"/>
            <a:ext cx="925830" cy="1193800"/>
            <a:chOff x="1852271" y="3060733"/>
            <a:chExt cx="925830" cy="1193800"/>
          </a:xfrm>
        </p:grpSpPr>
        <p:sp>
          <p:nvSpPr>
            <p:cNvPr id="5" name="object 5"/>
            <p:cNvSpPr/>
            <p:nvPr/>
          </p:nvSpPr>
          <p:spPr>
            <a:xfrm>
              <a:off x="1852269" y="3060737"/>
              <a:ext cx="925830" cy="1193800"/>
            </a:xfrm>
            <a:custGeom>
              <a:avLst/>
              <a:gdLst/>
              <a:ahLst/>
              <a:cxnLst/>
              <a:rect l="l" t="t" r="r" b="b"/>
              <a:pathLst>
                <a:path w="925830" h="1193800">
                  <a:moveTo>
                    <a:pt x="746163" y="940396"/>
                  </a:moveTo>
                  <a:lnTo>
                    <a:pt x="492467" y="940396"/>
                  </a:lnTo>
                  <a:lnTo>
                    <a:pt x="492467" y="1000086"/>
                  </a:lnTo>
                  <a:lnTo>
                    <a:pt x="746163" y="1000086"/>
                  </a:lnTo>
                  <a:lnTo>
                    <a:pt x="746163" y="940396"/>
                  </a:lnTo>
                  <a:close/>
                </a:path>
                <a:path w="925830" h="1193800">
                  <a:moveTo>
                    <a:pt x="746163" y="701636"/>
                  </a:moveTo>
                  <a:lnTo>
                    <a:pt x="492467" y="701636"/>
                  </a:lnTo>
                  <a:lnTo>
                    <a:pt x="492467" y="761326"/>
                  </a:lnTo>
                  <a:lnTo>
                    <a:pt x="746163" y="761326"/>
                  </a:lnTo>
                  <a:lnTo>
                    <a:pt x="746163" y="701636"/>
                  </a:lnTo>
                  <a:close/>
                </a:path>
                <a:path w="925830" h="1193800">
                  <a:moveTo>
                    <a:pt x="746163" y="462876"/>
                  </a:moveTo>
                  <a:lnTo>
                    <a:pt x="492467" y="462876"/>
                  </a:lnTo>
                  <a:lnTo>
                    <a:pt x="492467" y="522566"/>
                  </a:lnTo>
                  <a:lnTo>
                    <a:pt x="746163" y="522566"/>
                  </a:lnTo>
                  <a:lnTo>
                    <a:pt x="746163" y="462876"/>
                  </a:lnTo>
                  <a:close/>
                </a:path>
                <a:path w="925830" h="1193800">
                  <a:moveTo>
                    <a:pt x="746163" y="224116"/>
                  </a:moveTo>
                  <a:lnTo>
                    <a:pt x="492467" y="224116"/>
                  </a:lnTo>
                  <a:lnTo>
                    <a:pt x="492467" y="283806"/>
                  </a:lnTo>
                  <a:lnTo>
                    <a:pt x="746163" y="283806"/>
                  </a:lnTo>
                  <a:lnTo>
                    <a:pt x="746163" y="224116"/>
                  </a:lnTo>
                  <a:close/>
                </a:path>
                <a:path w="925830" h="1193800">
                  <a:moveTo>
                    <a:pt x="925245" y="0"/>
                  </a:moveTo>
                  <a:lnTo>
                    <a:pt x="0" y="0"/>
                  </a:lnTo>
                  <a:lnTo>
                    <a:pt x="0" y="90170"/>
                  </a:lnTo>
                  <a:lnTo>
                    <a:pt x="0" y="1104874"/>
                  </a:lnTo>
                  <a:lnTo>
                    <a:pt x="0" y="1193774"/>
                  </a:lnTo>
                  <a:lnTo>
                    <a:pt x="925245" y="1193774"/>
                  </a:lnTo>
                  <a:lnTo>
                    <a:pt x="925245" y="1104874"/>
                  </a:lnTo>
                  <a:lnTo>
                    <a:pt x="89535" y="1104874"/>
                  </a:lnTo>
                  <a:lnTo>
                    <a:pt x="89535" y="90170"/>
                  </a:lnTo>
                  <a:lnTo>
                    <a:pt x="835698" y="90170"/>
                  </a:lnTo>
                  <a:lnTo>
                    <a:pt x="835698" y="1104544"/>
                  </a:lnTo>
                  <a:lnTo>
                    <a:pt x="925245" y="1104544"/>
                  </a:lnTo>
                  <a:lnTo>
                    <a:pt x="925245" y="90170"/>
                  </a:lnTo>
                  <a:lnTo>
                    <a:pt x="925245" y="89814"/>
                  </a:lnTo>
                  <a:lnTo>
                    <a:pt x="925245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1351" y="3448997"/>
              <a:ext cx="220865" cy="1820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1351" y="3210236"/>
              <a:ext cx="220865" cy="1820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31351" y="3687759"/>
              <a:ext cx="220865" cy="18205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31351" y="3923535"/>
              <a:ext cx="220865" cy="18205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474724" y="4684014"/>
            <a:ext cx="1689735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10">
                <a:latin typeface="Calibri"/>
                <a:cs typeface="Calibri"/>
              </a:rPr>
              <a:t>Prioritize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43219" y="3060737"/>
            <a:ext cx="925830" cy="1193800"/>
          </a:xfrm>
          <a:custGeom>
            <a:avLst/>
            <a:gdLst/>
            <a:ahLst/>
            <a:cxnLst/>
            <a:rect l="l" t="t" r="r" b="b"/>
            <a:pathLst>
              <a:path w="925829" h="1193800">
                <a:moveTo>
                  <a:pt x="313385" y="895629"/>
                </a:moveTo>
                <a:lnTo>
                  <a:pt x="193992" y="895629"/>
                </a:lnTo>
                <a:lnTo>
                  <a:pt x="193992" y="1015009"/>
                </a:lnTo>
                <a:lnTo>
                  <a:pt x="313385" y="1015009"/>
                </a:lnTo>
                <a:lnTo>
                  <a:pt x="313385" y="895629"/>
                </a:lnTo>
                <a:close/>
              </a:path>
              <a:path w="925829" h="1193800">
                <a:moveTo>
                  <a:pt x="313385" y="656869"/>
                </a:moveTo>
                <a:lnTo>
                  <a:pt x="193992" y="656869"/>
                </a:lnTo>
                <a:lnTo>
                  <a:pt x="193992" y="776249"/>
                </a:lnTo>
                <a:lnTo>
                  <a:pt x="313385" y="776249"/>
                </a:lnTo>
                <a:lnTo>
                  <a:pt x="313385" y="656869"/>
                </a:lnTo>
                <a:close/>
              </a:path>
              <a:path w="925829" h="1193800">
                <a:moveTo>
                  <a:pt x="313385" y="418109"/>
                </a:moveTo>
                <a:lnTo>
                  <a:pt x="193992" y="418109"/>
                </a:lnTo>
                <a:lnTo>
                  <a:pt x="193992" y="537489"/>
                </a:lnTo>
                <a:lnTo>
                  <a:pt x="313385" y="537489"/>
                </a:lnTo>
                <a:lnTo>
                  <a:pt x="313385" y="418109"/>
                </a:lnTo>
                <a:close/>
              </a:path>
              <a:path w="925829" h="1193800">
                <a:moveTo>
                  <a:pt x="313385" y="179349"/>
                </a:moveTo>
                <a:lnTo>
                  <a:pt x="193992" y="179349"/>
                </a:lnTo>
                <a:lnTo>
                  <a:pt x="193992" y="298729"/>
                </a:lnTo>
                <a:lnTo>
                  <a:pt x="313385" y="298729"/>
                </a:lnTo>
                <a:lnTo>
                  <a:pt x="313385" y="179349"/>
                </a:lnTo>
                <a:close/>
              </a:path>
              <a:path w="925829" h="1193800">
                <a:moveTo>
                  <a:pt x="731240" y="925474"/>
                </a:moveTo>
                <a:lnTo>
                  <a:pt x="432777" y="925474"/>
                </a:lnTo>
                <a:lnTo>
                  <a:pt x="432777" y="985164"/>
                </a:lnTo>
                <a:lnTo>
                  <a:pt x="731240" y="985164"/>
                </a:lnTo>
                <a:lnTo>
                  <a:pt x="731240" y="925474"/>
                </a:lnTo>
                <a:close/>
              </a:path>
              <a:path w="925829" h="1193800">
                <a:moveTo>
                  <a:pt x="731240" y="686714"/>
                </a:moveTo>
                <a:lnTo>
                  <a:pt x="432777" y="686714"/>
                </a:lnTo>
                <a:lnTo>
                  <a:pt x="432777" y="746404"/>
                </a:lnTo>
                <a:lnTo>
                  <a:pt x="731240" y="746404"/>
                </a:lnTo>
                <a:lnTo>
                  <a:pt x="731240" y="686714"/>
                </a:lnTo>
                <a:close/>
              </a:path>
              <a:path w="925829" h="1193800">
                <a:moveTo>
                  <a:pt x="731240" y="447954"/>
                </a:moveTo>
                <a:lnTo>
                  <a:pt x="432777" y="447954"/>
                </a:lnTo>
                <a:lnTo>
                  <a:pt x="432777" y="507644"/>
                </a:lnTo>
                <a:lnTo>
                  <a:pt x="731240" y="507644"/>
                </a:lnTo>
                <a:lnTo>
                  <a:pt x="731240" y="447954"/>
                </a:lnTo>
                <a:close/>
              </a:path>
              <a:path w="925829" h="1193800">
                <a:moveTo>
                  <a:pt x="731240" y="209194"/>
                </a:moveTo>
                <a:lnTo>
                  <a:pt x="432777" y="209194"/>
                </a:lnTo>
                <a:lnTo>
                  <a:pt x="432777" y="268884"/>
                </a:lnTo>
                <a:lnTo>
                  <a:pt x="731240" y="268884"/>
                </a:lnTo>
                <a:lnTo>
                  <a:pt x="731240" y="209194"/>
                </a:lnTo>
                <a:close/>
              </a:path>
              <a:path w="925829" h="1193800">
                <a:moveTo>
                  <a:pt x="925245" y="0"/>
                </a:moveTo>
                <a:lnTo>
                  <a:pt x="0" y="0"/>
                </a:lnTo>
                <a:lnTo>
                  <a:pt x="0" y="90170"/>
                </a:lnTo>
                <a:lnTo>
                  <a:pt x="0" y="1104874"/>
                </a:lnTo>
                <a:lnTo>
                  <a:pt x="0" y="1193774"/>
                </a:lnTo>
                <a:lnTo>
                  <a:pt x="925245" y="1193774"/>
                </a:lnTo>
                <a:lnTo>
                  <a:pt x="925245" y="1104874"/>
                </a:lnTo>
                <a:lnTo>
                  <a:pt x="89535" y="1104874"/>
                </a:lnTo>
                <a:lnTo>
                  <a:pt x="89535" y="90170"/>
                </a:lnTo>
                <a:lnTo>
                  <a:pt x="835698" y="90170"/>
                </a:lnTo>
                <a:lnTo>
                  <a:pt x="835698" y="1104544"/>
                </a:lnTo>
                <a:lnTo>
                  <a:pt x="925245" y="1104544"/>
                </a:lnTo>
                <a:lnTo>
                  <a:pt x="925245" y="90170"/>
                </a:lnTo>
                <a:lnTo>
                  <a:pt x="925245" y="89814"/>
                </a:lnTo>
                <a:lnTo>
                  <a:pt x="925245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699378" y="4684014"/>
            <a:ext cx="828040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20">
                <a:latin typeface="Calibri"/>
                <a:cs typeface="Calibri"/>
              </a:rPr>
              <a:t>Plan</a:t>
            </a:r>
            <a:endParaRPr sz="3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240163" y="3150546"/>
            <a:ext cx="1313815" cy="1014730"/>
            <a:chOff x="9240163" y="3150546"/>
            <a:chExt cx="1313815" cy="1014730"/>
          </a:xfrm>
        </p:grpSpPr>
        <p:sp>
          <p:nvSpPr>
            <p:cNvPr id="14" name="object 14"/>
            <p:cNvSpPr/>
            <p:nvPr/>
          </p:nvSpPr>
          <p:spPr>
            <a:xfrm>
              <a:off x="9299856" y="3971288"/>
              <a:ext cx="358775" cy="194310"/>
            </a:xfrm>
            <a:custGeom>
              <a:avLst/>
              <a:gdLst/>
              <a:ahLst/>
              <a:cxnLst/>
              <a:rect l="l" t="t" r="r" b="b"/>
              <a:pathLst>
                <a:path w="358775" h="194310">
                  <a:moveTo>
                    <a:pt x="238777" y="0"/>
                  </a:moveTo>
                  <a:lnTo>
                    <a:pt x="119390" y="0"/>
                  </a:lnTo>
                  <a:lnTo>
                    <a:pt x="82453" y="12870"/>
                  </a:lnTo>
                  <a:lnTo>
                    <a:pt x="61185" y="44767"/>
                  </a:lnTo>
                  <a:lnTo>
                    <a:pt x="59693" y="44767"/>
                  </a:lnTo>
                  <a:lnTo>
                    <a:pt x="36515" y="49477"/>
                  </a:lnTo>
                  <a:lnTo>
                    <a:pt x="17534" y="62301"/>
                  </a:lnTo>
                  <a:lnTo>
                    <a:pt x="4710" y="81281"/>
                  </a:lnTo>
                  <a:lnTo>
                    <a:pt x="0" y="104458"/>
                  </a:lnTo>
                  <a:lnTo>
                    <a:pt x="29846" y="193993"/>
                  </a:lnTo>
                  <a:lnTo>
                    <a:pt x="328317" y="193993"/>
                  </a:lnTo>
                  <a:lnTo>
                    <a:pt x="358164" y="104458"/>
                  </a:lnTo>
                  <a:lnTo>
                    <a:pt x="340629" y="62301"/>
                  </a:lnTo>
                  <a:lnTo>
                    <a:pt x="298470" y="44767"/>
                  </a:lnTo>
                  <a:lnTo>
                    <a:pt x="296978" y="44767"/>
                  </a:lnTo>
                  <a:lnTo>
                    <a:pt x="289353" y="27070"/>
                  </a:lnTo>
                  <a:lnTo>
                    <a:pt x="276272" y="12870"/>
                  </a:lnTo>
                  <a:lnTo>
                    <a:pt x="258993" y="3427"/>
                  </a:lnTo>
                  <a:lnTo>
                    <a:pt x="238777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04324" y="3792217"/>
              <a:ext cx="149233" cy="1492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9717714" y="3971288"/>
              <a:ext cx="358775" cy="194310"/>
            </a:xfrm>
            <a:custGeom>
              <a:avLst/>
              <a:gdLst/>
              <a:ahLst/>
              <a:cxnLst/>
              <a:rect l="l" t="t" r="r" b="b"/>
              <a:pathLst>
                <a:path w="358775" h="194310">
                  <a:moveTo>
                    <a:pt x="238773" y="0"/>
                  </a:moveTo>
                  <a:lnTo>
                    <a:pt x="119386" y="0"/>
                  </a:lnTo>
                  <a:lnTo>
                    <a:pt x="82451" y="12870"/>
                  </a:lnTo>
                  <a:lnTo>
                    <a:pt x="61185" y="44767"/>
                  </a:lnTo>
                  <a:lnTo>
                    <a:pt x="59693" y="44767"/>
                  </a:lnTo>
                  <a:lnTo>
                    <a:pt x="36515" y="49477"/>
                  </a:lnTo>
                  <a:lnTo>
                    <a:pt x="17534" y="62301"/>
                  </a:lnTo>
                  <a:lnTo>
                    <a:pt x="4710" y="81281"/>
                  </a:lnTo>
                  <a:lnTo>
                    <a:pt x="0" y="104458"/>
                  </a:lnTo>
                  <a:lnTo>
                    <a:pt x="29846" y="193993"/>
                  </a:lnTo>
                  <a:lnTo>
                    <a:pt x="328313" y="193993"/>
                  </a:lnTo>
                  <a:lnTo>
                    <a:pt x="358160" y="104458"/>
                  </a:lnTo>
                  <a:lnTo>
                    <a:pt x="353449" y="81281"/>
                  </a:lnTo>
                  <a:lnTo>
                    <a:pt x="340625" y="62301"/>
                  </a:lnTo>
                  <a:lnTo>
                    <a:pt x="321644" y="49477"/>
                  </a:lnTo>
                  <a:lnTo>
                    <a:pt x="298466" y="44767"/>
                  </a:lnTo>
                  <a:lnTo>
                    <a:pt x="289979" y="27070"/>
                  </a:lnTo>
                  <a:lnTo>
                    <a:pt x="276454" y="12870"/>
                  </a:lnTo>
                  <a:lnTo>
                    <a:pt x="259013" y="3427"/>
                  </a:lnTo>
                  <a:lnTo>
                    <a:pt x="238773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2177" y="3792217"/>
              <a:ext cx="149233" cy="14922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135567" y="3971288"/>
              <a:ext cx="358775" cy="194310"/>
            </a:xfrm>
            <a:custGeom>
              <a:avLst/>
              <a:gdLst/>
              <a:ahLst/>
              <a:cxnLst/>
              <a:rect l="l" t="t" r="r" b="b"/>
              <a:pathLst>
                <a:path w="358775" h="194310">
                  <a:moveTo>
                    <a:pt x="238773" y="0"/>
                  </a:moveTo>
                  <a:lnTo>
                    <a:pt x="119386" y="0"/>
                  </a:lnTo>
                  <a:lnTo>
                    <a:pt x="82451" y="12870"/>
                  </a:lnTo>
                  <a:lnTo>
                    <a:pt x="61185" y="44767"/>
                  </a:lnTo>
                  <a:lnTo>
                    <a:pt x="59693" y="44767"/>
                  </a:lnTo>
                  <a:lnTo>
                    <a:pt x="36515" y="49477"/>
                  </a:lnTo>
                  <a:lnTo>
                    <a:pt x="17534" y="62301"/>
                  </a:lnTo>
                  <a:lnTo>
                    <a:pt x="4710" y="81281"/>
                  </a:lnTo>
                  <a:lnTo>
                    <a:pt x="0" y="104458"/>
                  </a:lnTo>
                  <a:lnTo>
                    <a:pt x="29846" y="193993"/>
                  </a:lnTo>
                  <a:lnTo>
                    <a:pt x="328313" y="193993"/>
                  </a:lnTo>
                  <a:lnTo>
                    <a:pt x="358160" y="104458"/>
                  </a:lnTo>
                  <a:lnTo>
                    <a:pt x="353449" y="81281"/>
                  </a:lnTo>
                  <a:lnTo>
                    <a:pt x="340625" y="62301"/>
                  </a:lnTo>
                  <a:lnTo>
                    <a:pt x="321644" y="49477"/>
                  </a:lnTo>
                  <a:lnTo>
                    <a:pt x="298466" y="44767"/>
                  </a:lnTo>
                  <a:lnTo>
                    <a:pt x="289979" y="27070"/>
                  </a:lnTo>
                  <a:lnTo>
                    <a:pt x="276454" y="12870"/>
                  </a:lnTo>
                  <a:lnTo>
                    <a:pt x="259013" y="3427"/>
                  </a:lnTo>
                  <a:lnTo>
                    <a:pt x="238773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0030" y="3792217"/>
              <a:ext cx="149233" cy="149225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9240163" y="3150546"/>
              <a:ext cx="1313815" cy="731520"/>
            </a:xfrm>
            <a:custGeom>
              <a:avLst/>
              <a:gdLst/>
              <a:ahLst/>
              <a:cxnLst/>
              <a:rect l="l" t="t" r="r" b="b"/>
              <a:pathLst>
                <a:path w="1313815" h="731520">
                  <a:moveTo>
                    <a:pt x="1313257" y="0"/>
                  </a:moveTo>
                  <a:lnTo>
                    <a:pt x="0" y="0"/>
                  </a:lnTo>
                  <a:lnTo>
                    <a:pt x="0" y="731206"/>
                  </a:lnTo>
                  <a:lnTo>
                    <a:pt x="120879" y="731206"/>
                  </a:lnTo>
                  <a:lnTo>
                    <a:pt x="120879" y="726729"/>
                  </a:lnTo>
                  <a:lnTo>
                    <a:pt x="119387" y="720760"/>
                  </a:lnTo>
                  <a:lnTo>
                    <a:pt x="119387" y="716283"/>
                  </a:lnTo>
                  <a:lnTo>
                    <a:pt x="128807" y="669930"/>
                  </a:lnTo>
                  <a:lnTo>
                    <a:pt x="154458" y="631971"/>
                  </a:lnTo>
                  <a:lnTo>
                    <a:pt x="192421" y="606323"/>
                  </a:lnTo>
                  <a:lnTo>
                    <a:pt x="238777" y="596903"/>
                  </a:lnTo>
                  <a:lnTo>
                    <a:pt x="285133" y="606323"/>
                  </a:lnTo>
                  <a:lnTo>
                    <a:pt x="323094" y="631971"/>
                  </a:lnTo>
                  <a:lnTo>
                    <a:pt x="348744" y="669930"/>
                  </a:lnTo>
                  <a:lnTo>
                    <a:pt x="358164" y="716283"/>
                  </a:lnTo>
                  <a:lnTo>
                    <a:pt x="358164" y="726729"/>
                  </a:lnTo>
                  <a:lnTo>
                    <a:pt x="356672" y="731206"/>
                  </a:lnTo>
                  <a:lnTo>
                    <a:pt x="537244" y="731206"/>
                  </a:lnTo>
                  <a:lnTo>
                    <a:pt x="537244" y="726729"/>
                  </a:lnTo>
                  <a:lnTo>
                    <a:pt x="535752" y="720760"/>
                  </a:lnTo>
                  <a:lnTo>
                    <a:pt x="535752" y="716284"/>
                  </a:lnTo>
                  <a:lnTo>
                    <a:pt x="545172" y="669930"/>
                  </a:lnTo>
                  <a:lnTo>
                    <a:pt x="570821" y="631971"/>
                  </a:lnTo>
                  <a:lnTo>
                    <a:pt x="608783" y="606323"/>
                  </a:lnTo>
                  <a:lnTo>
                    <a:pt x="655138" y="596903"/>
                  </a:lnTo>
                  <a:lnTo>
                    <a:pt x="701494" y="606323"/>
                  </a:lnTo>
                  <a:lnTo>
                    <a:pt x="739455" y="631971"/>
                  </a:lnTo>
                  <a:lnTo>
                    <a:pt x="765105" y="669930"/>
                  </a:lnTo>
                  <a:lnTo>
                    <a:pt x="774525" y="716284"/>
                  </a:lnTo>
                  <a:lnTo>
                    <a:pt x="774525" y="726729"/>
                  </a:lnTo>
                  <a:lnTo>
                    <a:pt x="773033" y="731206"/>
                  </a:lnTo>
                  <a:lnTo>
                    <a:pt x="953605" y="731206"/>
                  </a:lnTo>
                  <a:lnTo>
                    <a:pt x="953605" y="726729"/>
                  </a:lnTo>
                  <a:lnTo>
                    <a:pt x="952113" y="720760"/>
                  </a:lnTo>
                  <a:lnTo>
                    <a:pt x="952113" y="716284"/>
                  </a:lnTo>
                  <a:lnTo>
                    <a:pt x="961533" y="669930"/>
                  </a:lnTo>
                  <a:lnTo>
                    <a:pt x="987182" y="631971"/>
                  </a:lnTo>
                  <a:lnTo>
                    <a:pt x="1025144" y="606323"/>
                  </a:lnTo>
                  <a:lnTo>
                    <a:pt x="1071499" y="596903"/>
                  </a:lnTo>
                  <a:lnTo>
                    <a:pt x="1117855" y="606323"/>
                  </a:lnTo>
                  <a:lnTo>
                    <a:pt x="1155816" y="631971"/>
                  </a:lnTo>
                  <a:lnTo>
                    <a:pt x="1181466" y="669930"/>
                  </a:lnTo>
                  <a:lnTo>
                    <a:pt x="1190886" y="716284"/>
                  </a:lnTo>
                  <a:lnTo>
                    <a:pt x="1190886" y="726729"/>
                  </a:lnTo>
                  <a:lnTo>
                    <a:pt x="1189394" y="731206"/>
                  </a:lnTo>
                  <a:lnTo>
                    <a:pt x="1313257" y="731206"/>
                  </a:lnTo>
                  <a:lnTo>
                    <a:pt x="1313257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9138284" y="4684014"/>
            <a:ext cx="1534795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spc="-20">
                <a:latin typeface="Calibri"/>
                <a:cs typeface="Calibri"/>
              </a:rPr>
              <a:t>Perform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2236470">
              <a:lnSpc>
                <a:spcPct val="100000"/>
              </a:lnSpc>
              <a:spcBef>
                <a:spcPts val="130"/>
              </a:spcBef>
            </a:pPr>
            <a:r>
              <a:rPr dirty="0" spc="150"/>
              <a:t>1.</a:t>
            </a:r>
            <a:r>
              <a:rPr dirty="0" spc="595"/>
              <a:t> </a:t>
            </a:r>
            <a:r>
              <a:rPr dirty="0" spc="240"/>
              <a:t>Prioritize</a:t>
            </a:r>
            <a:r>
              <a:rPr dirty="0" spc="645"/>
              <a:t> </a:t>
            </a:r>
            <a:r>
              <a:rPr dirty="0" spc="185"/>
              <a:t>your</a:t>
            </a:r>
            <a:r>
              <a:rPr dirty="0" spc="625"/>
              <a:t> </a:t>
            </a:r>
            <a:r>
              <a:rPr dirty="0" spc="180"/>
              <a:t>work</a:t>
            </a:r>
          </a:p>
        </p:txBody>
      </p:sp>
      <p:pic>
        <p:nvPicPr>
          <p:cNvPr id="3" name="object 3" descr="Pareto Principle (The 80-20 Rule): Examples &amp; Mor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0025" y="2409825"/>
            <a:ext cx="5800725" cy="3895725"/>
          </a:xfrm>
          <a:prstGeom prst="rect">
            <a:avLst/>
          </a:prstGeom>
        </p:spPr>
      </p:pic>
      <p:pic>
        <p:nvPicPr>
          <p:cNvPr id="4" name="object 4" descr="Task Prioritization with the Eisenhower Matrix: A Step-by-Step Guide ..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1250" y="2409863"/>
            <a:ext cx="5799963" cy="38952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99769" y="2427922"/>
            <a:ext cx="16065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60">
                <a:latin typeface="Trebuchet MS"/>
                <a:cs typeface="Trebuchet MS"/>
              </a:rPr>
              <a:t>Pareto-</a:t>
            </a:r>
            <a:r>
              <a:rPr dirty="0" sz="1800" spc="-30">
                <a:latin typeface="Trebuchet MS"/>
                <a:cs typeface="Trebuchet MS"/>
              </a:rPr>
              <a:t>Principle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06665" y="1986978"/>
            <a:ext cx="10871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75">
                <a:latin typeface="Trebuchet MS"/>
                <a:cs typeface="Trebuchet MS"/>
              </a:rPr>
              <a:t>4D</a:t>
            </a:r>
            <a:r>
              <a:rPr dirty="0" sz="1800" spc="-190">
                <a:latin typeface="Trebuchet MS"/>
                <a:cs typeface="Trebuchet MS"/>
              </a:rPr>
              <a:t> </a:t>
            </a:r>
            <a:r>
              <a:rPr dirty="0" sz="1800" spc="-60">
                <a:latin typeface="Trebuchet MS"/>
                <a:cs typeface="Trebuchet MS"/>
              </a:rPr>
              <a:t>-</a:t>
            </a:r>
            <a:r>
              <a:rPr dirty="0" sz="1800" spc="-180">
                <a:latin typeface="Trebuchet MS"/>
                <a:cs typeface="Trebuchet MS"/>
              </a:rPr>
              <a:t> </a:t>
            </a:r>
            <a:r>
              <a:rPr dirty="0" sz="1800" spc="-20">
                <a:latin typeface="Trebuchet MS"/>
                <a:cs typeface="Trebuchet MS"/>
              </a:rPr>
              <a:t>Model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178" rIns="0" bIns="0" rtlCol="0" vert="horz">
            <a:spAutoFit/>
          </a:bodyPr>
          <a:lstStyle/>
          <a:p>
            <a:pPr marL="2840990">
              <a:lnSpc>
                <a:spcPct val="100000"/>
              </a:lnSpc>
              <a:spcBef>
                <a:spcPts val="130"/>
              </a:spcBef>
            </a:pPr>
            <a:r>
              <a:rPr dirty="0" spc="150"/>
              <a:t>2.</a:t>
            </a:r>
            <a:r>
              <a:rPr dirty="0" spc="590"/>
              <a:t> </a:t>
            </a:r>
            <a:r>
              <a:rPr dirty="0" spc="210"/>
              <a:t>Plan</a:t>
            </a:r>
            <a:r>
              <a:rPr dirty="0" spc="580"/>
              <a:t> </a:t>
            </a:r>
            <a:r>
              <a:rPr dirty="0" spc="204"/>
              <a:t>your</a:t>
            </a:r>
            <a:r>
              <a:rPr dirty="0" spc="535"/>
              <a:t> </a:t>
            </a:r>
            <a:r>
              <a:rPr dirty="0" spc="155"/>
              <a:t>Work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574299"/>
            <a:ext cx="5093970" cy="348742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12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130">
                <a:latin typeface="Tahoma"/>
                <a:cs typeface="Tahoma"/>
              </a:rPr>
              <a:t>“If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Fail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85">
                <a:latin typeface="Tahoma"/>
                <a:cs typeface="Tahoma"/>
              </a:rPr>
              <a:t>to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plan,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85">
                <a:latin typeface="Tahoma"/>
                <a:cs typeface="Tahoma"/>
              </a:rPr>
              <a:t>plan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50">
                <a:latin typeface="Tahoma"/>
                <a:cs typeface="Tahoma"/>
              </a:rPr>
              <a:t>to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fail.”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-20">
                <a:latin typeface="Tahoma"/>
                <a:cs typeface="Tahoma"/>
              </a:rPr>
              <a:t>Year</a:t>
            </a:r>
            <a:r>
              <a:rPr dirty="0" sz="2400" spc="-1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Plan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65">
                <a:latin typeface="Tahoma"/>
                <a:cs typeface="Tahoma"/>
              </a:rPr>
              <a:t>Monthly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65">
                <a:latin typeface="Tahoma"/>
                <a:cs typeface="Tahoma"/>
              </a:rPr>
              <a:t>plan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50">
                <a:latin typeface="Tahoma"/>
                <a:cs typeface="Tahoma"/>
              </a:rPr>
              <a:t>Weekly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45">
                <a:latin typeface="Tahoma"/>
                <a:cs typeface="Tahoma"/>
              </a:rPr>
              <a:t>plan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9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Day </a:t>
            </a:r>
            <a:r>
              <a:rPr dirty="0" sz="2400" spc="65">
                <a:latin typeface="Tahoma"/>
                <a:cs typeface="Tahoma"/>
              </a:rPr>
              <a:t>schedule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035"/>
              </a:spcBef>
              <a:buFont typeface="Arial MT"/>
              <a:buChar char="•"/>
            </a:pP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buFont typeface="Arial MT"/>
              <a:buChar char="•"/>
              <a:tabLst>
                <a:tab pos="240029" algn="l"/>
              </a:tabLst>
            </a:pPr>
            <a:r>
              <a:rPr dirty="0" sz="2400" spc="65">
                <a:latin typeface="Tahoma"/>
                <a:cs typeface="Tahoma"/>
              </a:rPr>
              <a:t>Planning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100">
                <a:latin typeface="Tahoma"/>
                <a:cs typeface="Tahoma"/>
              </a:rPr>
              <a:t>Biblical…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 descr="Plan Your Work and Work Your Plan - Creative Economic Development .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38650" y="2352675"/>
            <a:ext cx="7315200" cy="38195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250" rIns="0" bIns="0" rtlCol="0" vert="horz">
            <a:spAutoFit/>
          </a:bodyPr>
          <a:lstStyle/>
          <a:p>
            <a:pPr marL="1698625">
              <a:lnSpc>
                <a:spcPct val="100000"/>
              </a:lnSpc>
              <a:spcBef>
                <a:spcPts val="130"/>
              </a:spcBef>
            </a:pPr>
            <a:r>
              <a:rPr dirty="0"/>
              <a:t>3.</a:t>
            </a:r>
            <a:r>
              <a:rPr dirty="0" spc="-130"/>
              <a:t> </a:t>
            </a:r>
            <a:r>
              <a:rPr dirty="0" spc="-10"/>
              <a:t>Perform</a:t>
            </a:r>
            <a:r>
              <a:rPr dirty="0" spc="-155"/>
              <a:t> </a:t>
            </a:r>
            <a:r>
              <a:rPr dirty="0"/>
              <a:t>–</a:t>
            </a:r>
            <a:r>
              <a:rPr dirty="0" spc="-135"/>
              <a:t> </a:t>
            </a:r>
            <a:r>
              <a:rPr dirty="0"/>
              <a:t>Execute</a:t>
            </a:r>
            <a:r>
              <a:rPr dirty="0" spc="-105"/>
              <a:t> </a:t>
            </a:r>
            <a:r>
              <a:rPr dirty="0"/>
              <a:t>your</a:t>
            </a:r>
            <a:r>
              <a:rPr dirty="0" spc="-110"/>
              <a:t> </a:t>
            </a:r>
            <a:r>
              <a:rPr dirty="0" spc="-20"/>
              <a:t>plan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575" y="1937702"/>
            <a:ext cx="3959860" cy="4149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Plan</a:t>
            </a:r>
            <a:r>
              <a:rPr dirty="0" sz="2400" spc="-135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&amp;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85">
                <a:latin typeface="Tahoma"/>
                <a:cs typeface="Tahoma"/>
              </a:rPr>
              <a:t>Action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Plan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15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155">
                <a:latin typeface="Tahoma"/>
                <a:cs typeface="Tahoma"/>
              </a:rPr>
              <a:t>Do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105">
                <a:latin typeface="Tahoma"/>
                <a:cs typeface="Tahoma"/>
              </a:rPr>
              <a:t>Not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Procrastinate</a:t>
            </a:r>
            <a:endParaRPr sz="24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1050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Tomorrow</a:t>
            </a:r>
            <a:r>
              <a:rPr dirty="0" sz="2000" spc="-10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4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yours</a:t>
            </a:r>
            <a:endParaRPr sz="20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750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 spc="-135">
                <a:latin typeface="Tahoma"/>
                <a:cs typeface="Tahoma"/>
              </a:rPr>
              <a:t>It</a:t>
            </a:r>
            <a:r>
              <a:rPr dirty="0" sz="2000" spc="-1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14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Sin</a:t>
            </a:r>
            <a:endParaRPr sz="20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755"/>
              </a:spcBef>
              <a:buFont typeface="Arial MT"/>
              <a:buChar char="•"/>
              <a:tabLst>
                <a:tab pos="696595" algn="l"/>
              </a:tabLst>
            </a:pPr>
            <a:r>
              <a:rPr dirty="0" sz="2000" spc="-135">
                <a:latin typeface="Tahoma"/>
                <a:cs typeface="Tahoma"/>
              </a:rPr>
              <a:t>It</a:t>
            </a:r>
            <a:r>
              <a:rPr dirty="0" sz="2000" spc="-1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14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Self</a:t>
            </a:r>
            <a:endParaRPr sz="20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86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155">
                <a:latin typeface="Tahoma"/>
                <a:cs typeface="Tahoma"/>
              </a:rPr>
              <a:t>Do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 spc="95">
                <a:latin typeface="Tahoma"/>
                <a:cs typeface="Tahoma"/>
              </a:rPr>
              <a:t>Over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80">
                <a:latin typeface="Tahoma"/>
                <a:cs typeface="Tahoma"/>
              </a:rPr>
              <a:t>Commit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1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55">
                <a:latin typeface="Tahoma"/>
                <a:cs typeface="Tahoma"/>
              </a:rPr>
              <a:t>Balance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25">
                <a:latin typeface="Tahoma"/>
                <a:cs typeface="Tahoma"/>
              </a:rPr>
              <a:t> </a:t>
            </a:r>
            <a:r>
              <a:rPr dirty="0" sz="2400" spc="65">
                <a:latin typeface="Tahoma"/>
                <a:cs typeface="Tahoma"/>
              </a:rPr>
              <a:t>Work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90">
                <a:latin typeface="Tahoma"/>
                <a:cs typeface="Tahoma"/>
              </a:rPr>
              <a:t>and</a:t>
            </a:r>
            <a:r>
              <a:rPr dirty="0" sz="2400" spc="-15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Rest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21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Review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90">
                <a:latin typeface="Tahoma"/>
                <a:cs typeface="Tahoma"/>
              </a:rPr>
              <a:t>and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Revise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3003" y="1937702"/>
            <a:ext cx="25406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0">
                <a:latin typeface="Tahoma"/>
                <a:cs typeface="Tahoma"/>
              </a:rPr>
              <a:t>(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Vision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&amp;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Mission)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3003" y="2981515"/>
            <a:ext cx="2071370" cy="122682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927735">
              <a:lnSpc>
                <a:spcPct val="100000"/>
              </a:lnSpc>
              <a:spcBef>
                <a:spcPts val="844"/>
              </a:spcBef>
            </a:pPr>
            <a:r>
              <a:rPr dirty="0" sz="2000" spc="-50">
                <a:latin typeface="Tahoma"/>
                <a:cs typeface="Tahoma"/>
              </a:rPr>
              <a:t>Prov.</a:t>
            </a:r>
            <a:r>
              <a:rPr dirty="0" sz="2000" spc="-14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27:1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2000" spc="60">
                <a:latin typeface="Tahoma"/>
                <a:cs typeface="Tahoma"/>
              </a:rPr>
              <a:t>James</a:t>
            </a:r>
            <a:r>
              <a:rPr dirty="0" sz="2000" spc="-16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4:17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dirty="0" sz="2000" spc="60">
                <a:latin typeface="Tahoma"/>
                <a:cs typeface="Tahoma"/>
              </a:rPr>
              <a:t>James</a:t>
            </a:r>
            <a:r>
              <a:rPr dirty="0" sz="2000" spc="60">
                <a:latin typeface="Tahoma"/>
                <a:cs typeface="Tahoma"/>
              </a:rPr>
              <a:t>  </a:t>
            </a:r>
            <a:r>
              <a:rPr dirty="0" sz="2000">
                <a:latin typeface="Tahoma"/>
                <a:cs typeface="Tahoma"/>
              </a:rPr>
              <a:t>4:13-</a:t>
            </a:r>
            <a:r>
              <a:rPr dirty="0" sz="2000" spc="80">
                <a:latin typeface="Tahoma"/>
                <a:cs typeface="Tahoma"/>
              </a:rPr>
              <a:t>14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How to do the things you keep avoiding - Make Me Better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713980" y="2846324"/>
            <a:ext cx="3879215" cy="1498600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algn="ctr" marL="12700" marR="5080">
              <a:lnSpc>
                <a:spcPct val="100800"/>
              </a:lnSpc>
              <a:spcBef>
                <a:spcPts val="80"/>
              </a:spcBef>
            </a:pPr>
            <a:r>
              <a:rPr dirty="0" sz="2400">
                <a:latin typeface="Tahoma"/>
                <a:cs typeface="Tahoma"/>
              </a:rPr>
              <a:t>“Time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management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really </a:t>
            </a:r>
            <a:r>
              <a:rPr dirty="0" sz="2400">
                <a:latin typeface="Tahoma"/>
                <a:cs typeface="Tahoma"/>
              </a:rPr>
              <a:t>Personal</a:t>
            </a:r>
            <a:r>
              <a:rPr dirty="0" sz="2400" spc="55">
                <a:latin typeface="Tahoma"/>
                <a:cs typeface="Tahoma"/>
              </a:rPr>
              <a:t> </a:t>
            </a:r>
            <a:r>
              <a:rPr dirty="0" sz="2400" spc="40">
                <a:latin typeface="Tahoma"/>
                <a:cs typeface="Tahoma"/>
              </a:rPr>
              <a:t>management,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 </a:t>
            </a:r>
            <a:r>
              <a:rPr dirty="0" sz="2400" spc="85">
                <a:latin typeface="Tahoma"/>
                <a:cs typeface="Tahoma"/>
              </a:rPr>
              <a:t>Management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and </a:t>
            </a:r>
            <a:r>
              <a:rPr dirty="0" sz="2400" spc="80">
                <a:latin typeface="Tahoma"/>
                <a:cs typeface="Tahoma"/>
              </a:rPr>
              <a:t>Management</a:t>
            </a:r>
            <a:r>
              <a:rPr dirty="0" sz="2400" spc="-14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of</a:t>
            </a:r>
            <a:r>
              <a:rPr dirty="0" sz="2400" spc="-1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Yourself.”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3850" y="5705475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533400" y="0"/>
                </a:moveTo>
                <a:lnTo>
                  <a:pt x="0" y="0"/>
                </a:lnTo>
                <a:lnTo>
                  <a:pt x="0" y="152400"/>
                </a:lnTo>
                <a:lnTo>
                  <a:pt x="533400" y="152400"/>
                </a:lnTo>
                <a:lnTo>
                  <a:pt x="533400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23850" y="0"/>
            <a:ext cx="11511280" cy="6644005"/>
            <a:chOff x="323850" y="0"/>
            <a:chExt cx="11511280" cy="6644005"/>
          </a:xfrm>
        </p:grpSpPr>
        <p:sp>
          <p:nvSpPr>
            <p:cNvPr id="4" name="object 4"/>
            <p:cNvSpPr/>
            <p:nvPr/>
          </p:nvSpPr>
          <p:spPr>
            <a:xfrm>
              <a:off x="323850" y="0"/>
              <a:ext cx="533400" cy="5610225"/>
            </a:xfrm>
            <a:custGeom>
              <a:avLst/>
              <a:gdLst/>
              <a:ahLst/>
              <a:cxnLst/>
              <a:rect l="l" t="t" r="r" b="b"/>
              <a:pathLst>
                <a:path w="533400" h="5610225">
                  <a:moveTo>
                    <a:pt x="533400" y="0"/>
                  </a:moveTo>
                  <a:lnTo>
                    <a:pt x="0" y="0"/>
                  </a:lnTo>
                  <a:lnTo>
                    <a:pt x="0" y="5610225"/>
                  </a:lnTo>
                  <a:lnTo>
                    <a:pt x="533400" y="5610225"/>
                  </a:lnTo>
                  <a:lnTo>
                    <a:pt x="53340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8625" y="485711"/>
              <a:ext cx="11406251" cy="615797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1025" y="514350"/>
              <a:ext cx="11106150" cy="5857875"/>
            </a:xfrm>
            <a:custGeom>
              <a:avLst/>
              <a:gdLst/>
              <a:ahLst/>
              <a:cxnLst/>
              <a:rect l="l" t="t" r="r" b="b"/>
              <a:pathLst>
                <a:path w="11106150" h="5857875">
                  <a:moveTo>
                    <a:pt x="11106150" y="0"/>
                  </a:moveTo>
                  <a:lnTo>
                    <a:pt x="0" y="0"/>
                  </a:lnTo>
                  <a:lnTo>
                    <a:pt x="0" y="5857875"/>
                  </a:lnTo>
                  <a:lnTo>
                    <a:pt x="11106150" y="5857875"/>
                  </a:lnTo>
                  <a:lnTo>
                    <a:pt x="111061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136650" y="1388363"/>
            <a:ext cx="2737485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>
                <a:latin typeface="Trebuchet MS"/>
                <a:cs typeface="Trebuchet MS"/>
              </a:rPr>
              <a:t>Case</a:t>
            </a:r>
            <a:r>
              <a:rPr dirty="0" sz="3950" spc="-190">
                <a:latin typeface="Trebuchet MS"/>
                <a:cs typeface="Trebuchet MS"/>
              </a:rPr>
              <a:t> </a:t>
            </a:r>
            <a:r>
              <a:rPr dirty="0" sz="3950" spc="-75">
                <a:latin typeface="Trebuchet MS"/>
                <a:cs typeface="Trebuchet MS"/>
              </a:rPr>
              <a:t>Studies</a:t>
            </a:r>
            <a:endParaRPr sz="395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57275" y="1133475"/>
            <a:ext cx="10277475" cy="4724400"/>
            <a:chOff x="1057275" y="1133475"/>
            <a:chExt cx="10277475" cy="4724400"/>
          </a:xfrm>
        </p:grpSpPr>
        <p:sp>
          <p:nvSpPr>
            <p:cNvPr id="9" name="object 9"/>
            <p:cNvSpPr/>
            <p:nvPr/>
          </p:nvSpPr>
          <p:spPr>
            <a:xfrm>
              <a:off x="1057275" y="2266950"/>
              <a:ext cx="4933950" cy="28575"/>
            </a:xfrm>
            <a:custGeom>
              <a:avLst/>
              <a:gdLst/>
              <a:ahLst/>
              <a:cxnLst/>
              <a:rect l="l" t="t" r="r" b="b"/>
              <a:pathLst>
                <a:path w="4933950" h="28575">
                  <a:moveTo>
                    <a:pt x="493395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4933950" y="28575"/>
                  </a:lnTo>
                  <a:lnTo>
                    <a:pt x="4933950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33 Incredibly Wise Quotes from King Solomon | Quotes, aphorisms, wise ..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43725" y="1133475"/>
              <a:ext cx="4391025" cy="2466975"/>
            </a:xfrm>
            <a:prstGeom prst="rect">
              <a:avLst/>
            </a:prstGeom>
          </p:spPr>
        </p:pic>
        <p:pic>
          <p:nvPicPr>
            <p:cNvPr id="11" name="object 11" descr="Apostle Paul preaching in the synagogue to the Ephesians Generative AI ..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43725" y="4000500"/>
              <a:ext cx="4391025" cy="185737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712205" y="2693987"/>
            <a:ext cx="12318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Tahoma"/>
                <a:cs typeface="Tahoma"/>
              </a:rPr>
              <a:t>-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6650" y="2693987"/>
            <a:ext cx="3856354" cy="716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2715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65">
                <a:latin typeface="Tahoma"/>
                <a:cs typeface="Tahoma"/>
              </a:rPr>
              <a:t>Example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30">
                <a:latin typeface="Tahoma"/>
                <a:cs typeface="Tahoma"/>
              </a:rPr>
              <a:t> </a:t>
            </a:r>
            <a:r>
              <a:rPr dirty="0" sz="2400" spc="55">
                <a:latin typeface="Tahoma"/>
                <a:cs typeface="Tahoma"/>
              </a:rPr>
              <a:t>Wasted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1300">
              <a:lnSpc>
                <a:spcPts val="2715"/>
              </a:lnSpc>
            </a:pPr>
            <a:r>
              <a:rPr dirty="0" sz="2400" spc="85">
                <a:latin typeface="Tahoma"/>
                <a:cs typeface="Tahoma"/>
              </a:rPr>
              <a:t>Solomon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36650" y="4534852"/>
            <a:ext cx="4699000" cy="716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2715"/>
              </a:lnSpc>
              <a:spcBef>
                <a:spcPts val="100"/>
              </a:spcBef>
              <a:buFont typeface="Arial MT"/>
              <a:buChar char="•"/>
              <a:tabLst>
                <a:tab pos="240029" algn="l"/>
                <a:tab pos="4587875" algn="l"/>
              </a:tabLst>
            </a:pPr>
            <a:r>
              <a:rPr dirty="0" sz="2400" spc="65">
                <a:latin typeface="Tahoma"/>
                <a:cs typeface="Tahoma"/>
              </a:rPr>
              <a:t>Example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1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Invested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r>
              <a:rPr dirty="0" sz="2400">
                <a:latin typeface="Tahoma"/>
                <a:cs typeface="Tahoma"/>
              </a:rPr>
              <a:t>	-</a:t>
            </a:r>
            <a:endParaRPr sz="2400">
              <a:latin typeface="Tahoma"/>
              <a:cs typeface="Tahoma"/>
            </a:endParaRPr>
          </a:p>
          <a:p>
            <a:pPr marL="241300">
              <a:lnSpc>
                <a:spcPts val="2715"/>
              </a:lnSpc>
            </a:pPr>
            <a:r>
              <a:rPr dirty="0" sz="2400" spc="-55">
                <a:latin typeface="Tahoma"/>
                <a:cs typeface="Tahoma"/>
              </a:rPr>
              <a:t>St.</a:t>
            </a:r>
            <a:r>
              <a:rPr dirty="0" sz="2400" spc="-229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Paul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524875" cy="2751455"/>
            <a:chOff x="0" y="0"/>
            <a:chExt cx="8524875" cy="2751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377651" cy="27510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8524875" cy="2286000"/>
            </a:xfrm>
            <a:custGeom>
              <a:avLst/>
              <a:gdLst/>
              <a:ahLst/>
              <a:cxnLst/>
              <a:rect l="l" t="t" r="r" b="b"/>
              <a:pathLst>
                <a:path w="8524875" h="2286000">
                  <a:moveTo>
                    <a:pt x="8524875" y="0"/>
                  </a:moveTo>
                  <a:lnTo>
                    <a:pt x="0" y="0"/>
                  </a:lnTo>
                  <a:lnTo>
                    <a:pt x="0" y="2286000"/>
                  </a:lnTo>
                  <a:lnTo>
                    <a:pt x="8524875" y="2286000"/>
                  </a:lnTo>
                  <a:lnTo>
                    <a:pt x="85248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083816" y="1120139"/>
            <a:ext cx="2005330" cy="63246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950" spc="-85">
                <a:latin typeface="Trebuchet MS"/>
                <a:cs typeface="Trebuchet MS"/>
              </a:rPr>
              <a:t>Summary</a:t>
            </a:r>
            <a:endParaRPr sz="39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959" y="2105152"/>
            <a:ext cx="5245100" cy="4613275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12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70">
                <a:latin typeface="Tahoma"/>
                <a:cs typeface="Tahoma"/>
              </a:rPr>
              <a:t>Recognize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brevity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Prioritize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105">
                <a:latin typeface="Tahoma"/>
                <a:cs typeface="Tahoma"/>
              </a:rPr>
              <a:t>God’s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70">
                <a:latin typeface="Tahoma"/>
                <a:cs typeface="Tahoma"/>
              </a:rPr>
              <a:t>Will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3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80">
                <a:latin typeface="Tahoma"/>
                <a:cs typeface="Tahoma"/>
              </a:rPr>
              <a:t>Redeem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Time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1025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95">
                <a:latin typeface="Tahoma"/>
                <a:cs typeface="Tahoma"/>
              </a:rPr>
              <a:t>Overcome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Procrastination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950"/>
              </a:spcBef>
              <a:buFont typeface="Arial MT"/>
              <a:buChar char="•"/>
              <a:tabLst>
                <a:tab pos="240029" algn="l"/>
              </a:tabLst>
            </a:pPr>
            <a:r>
              <a:rPr dirty="0" sz="2400" spc="90">
                <a:latin typeface="Tahoma"/>
                <a:cs typeface="Tahoma"/>
              </a:rPr>
              <a:t>Be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160">
                <a:latin typeface="Tahoma"/>
                <a:cs typeface="Tahoma"/>
              </a:rPr>
              <a:t>good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Steward</a:t>
            </a:r>
            <a:r>
              <a:rPr dirty="0" sz="2400" spc="-1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Time.</a:t>
            </a:r>
            <a:endParaRPr sz="2400">
              <a:latin typeface="Tahoma"/>
              <a:cs typeface="Tahoma"/>
            </a:endParaRPr>
          </a:p>
          <a:p>
            <a:pPr marL="239395" marR="5080" indent="-227329">
              <a:lnSpc>
                <a:spcPct val="99700"/>
              </a:lnSpc>
              <a:spcBef>
                <a:spcPts val="231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40">
                <a:latin typeface="Tahoma"/>
                <a:cs typeface="Tahoma"/>
              </a:rPr>
              <a:t>“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280">
                <a:latin typeface="Tahoma"/>
                <a:cs typeface="Tahoma"/>
              </a:rPr>
              <a:t>I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think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hardest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part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6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90">
                <a:latin typeface="Tahoma"/>
                <a:cs typeface="Tahoma"/>
              </a:rPr>
              <a:t>aging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is,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70">
                <a:latin typeface="Tahoma"/>
                <a:cs typeface="Tahoma"/>
              </a:rPr>
              <a:t>recognizing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time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that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50">
                <a:latin typeface="Tahoma"/>
                <a:cs typeface="Tahoma"/>
              </a:rPr>
              <a:t>you </a:t>
            </a:r>
            <a:r>
              <a:rPr dirty="0" sz="2400" spc="5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wasted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9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things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you</a:t>
            </a:r>
            <a:r>
              <a:rPr dirty="0" sz="2400" spc="2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have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70">
                <a:latin typeface="Tahoma"/>
                <a:cs typeface="Tahoma"/>
              </a:rPr>
              <a:t>worried</a:t>
            </a:r>
            <a:r>
              <a:rPr dirty="0" sz="2400" spc="-160">
                <a:latin typeface="Tahoma"/>
                <a:cs typeface="Tahoma"/>
              </a:rPr>
              <a:t> </a:t>
            </a:r>
            <a:r>
              <a:rPr dirty="0" sz="2400" spc="75">
                <a:latin typeface="Tahoma"/>
                <a:cs typeface="Tahoma"/>
              </a:rPr>
              <a:t>about</a:t>
            </a:r>
            <a:r>
              <a:rPr dirty="0" sz="2400" spc="-1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that</a:t>
            </a:r>
            <a:r>
              <a:rPr dirty="0" sz="2400" spc="-1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really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130">
                <a:latin typeface="Tahoma"/>
                <a:cs typeface="Tahoma"/>
              </a:rPr>
              <a:t>did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25">
                <a:latin typeface="Tahoma"/>
                <a:cs typeface="Tahoma"/>
              </a:rPr>
              <a:t>not </a:t>
            </a:r>
            <a:r>
              <a:rPr dirty="0" sz="2400" spc="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matter”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7" name="object 7" descr="Person walking up a stairs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-2"/>
            <a:ext cx="6096000" cy="68578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2026-08-18T04:52:56Z</dcterms:created>
  <dcterms:modified xsi:type="dcterms:W3CDTF">2026-08-18T04:52:56Z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2026-08-17T00:00:00Z</vt:filetime>
  </property>
  <property fmtid="{D5CDD505-2E9C-101B-9397-08002B2CF9AE}" pid="4" name="LastSaved">
    <vt:filetime>2026-08-18T00:00:00Z</vt:filetime>
  </property>
</Properties>
</file>