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200" y="4197095"/>
            <a:ext cx="4572000" cy="265176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20255" y="4242816"/>
            <a:ext cx="2002536" cy="12893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99432" y="5312663"/>
            <a:ext cx="4526279" cy="1536192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4361688" y="3538727"/>
            <a:ext cx="4773295" cy="3310254"/>
          </a:xfrm>
          <a:custGeom>
            <a:avLst/>
            <a:gdLst/>
            <a:ahLst/>
            <a:cxnLst/>
            <a:rect l="l" t="t" r="r" b="b"/>
            <a:pathLst>
              <a:path w="4773295" h="3310254">
                <a:moveTo>
                  <a:pt x="4773168" y="0"/>
                </a:moveTo>
                <a:lnTo>
                  <a:pt x="4617593" y="34925"/>
                </a:lnTo>
                <a:lnTo>
                  <a:pt x="4247769" y="104775"/>
                </a:lnTo>
                <a:lnTo>
                  <a:pt x="4049394" y="130175"/>
                </a:lnTo>
                <a:lnTo>
                  <a:pt x="3627119" y="190500"/>
                </a:lnTo>
                <a:lnTo>
                  <a:pt x="3420744" y="215900"/>
                </a:lnTo>
                <a:lnTo>
                  <a:pt x="3222370" y="250825"/>
                </a:lnTo>
                <a:lnTo>
                  <a:pt x="3023869" y="276225"/>
                </a:lnTo>
                <a:lnTo>
                  <a:pt x="2842894" y="320675"/>
                </a:lnTo>
                <a:lnTo>
                  <a:pt x="2679445" y="363601"/>
                </a:lnTo>
                <a:lnTo>
                  <a:pt x="2541396" y="414401"/>
                </a:lnTo>
                <a:lnTo>
                  <a:pt x="2420746" y="476250"/>
                </a:lnTo>
                <a:lnTo>
                  <a:pt x="2335021" y="536575"/>
                </a:lnTo>
                <a:lnTo>
                  <a:pt x="2309621" y="569976"/>
                </a:lnTo>
                <a:lnTo>
                  <a:pt x="2282570" y="614426"/>
                </a:lnTo>
                <a:lnTo>
                  <a:pt x="2265171" y="657225"/>
                </a:lnTo>
                <a:lnTo>
                  <a:pt x="2265171" y="700151"/>
                </a:lnTo>
                <a:lnTo>
                  <a:pt x="2274696" y="752475"/>
                </a:lnTo>
                <a:lnTo>
                  <a:pt x="2292095" y="795401"/>
                </a:lnTo>
                <a:lnTo>
                  <a:pt x="2317495" y="838200"/>
                </a:lnTo>
                <a:lnTo>
                  <a:pt x="2352420" y="873125"/>
                </a:lnTo>
                <a:lnTo>
                  <a:pt x="2446146" y="941451"/>
                </a:lnTo>
                <a:lnTo>
                  <a:pt x="2576321" y="1011301"/>
                </a:lnTo>
                <a:lnTo>
                  <a:pt x="2722371" y="1063625"/>
                </a:lnTo>
                <a:lnTo>
                  <a:pt x="3058794" y="1166876"/>
                </a:lnTo>
                <a:lnTo>
                  <a:pt x="3420744" y="1252601"/>
                </a:lnTo>
                <a:lnTo>
                  <a:pt x="3601719" y="1305052"/>
                </a:lnTo>
                <a:lnTo>
                  <a:pt x="3765168" y="1347851"/>
                </a:lnTo>
                <a:lnTo>
                  <a:pt x="3911218" y="1400302"/>
                </a:lnTo>
                <a:lnTo>
                  <a:pt x="4049394" y="1460627"/>
                </a:lnTo>
                <a:lnTo>
                  <a:pt x="4152518" y="1520952"/>
                </a:lnTo>
                <a:lnTo>
                  <a:pt x="4187443" y="1555877"/>
                </a:lnTo>
                <a:lnTo>
                  <a:pt x="4247769" y="1633601"/>
                </a:lnTo>
                <a:lnTo>
                  <a:pt x="4255643" y="1676527"/>
                </a:lnTo>
                <a:lnTo>
                  <a:pt x="4255643" y="1719326"/>
                </a:lnTo>
                <a:lnTo>
                  <a:pt x="4230243" y="1789176"/>
                </a:lnTo>
                <a:lnTo>
                  <a:pt x="4195318" y="1824101"/>
                </a:lnTo>
                <a:lnTo>
                  <a:pt x="4152518" y="1857502"/>
                </a:lnTo>
                <a:lnTo>
                  <a:pt x="4100067" y="1884426"/>
                </a:lnTo>
                <a:lnTo>
                  <a:pt x="4039869" y="1917827"/>
                </a:lnTo>
                <a:lnTo>
                  <a:pt x="3971543" y="1944751"/>
                </a:lnTo>
                <a:lnTo>
                  <a:pt x="3885818" y="1970151"/>
                </a:lnTo>
                <a:lnTo>
                  <a:pt x="3790568" y="1995551"/>
                </a:lnTo>
                <a:lnTo>
                  <a:pt x="3695318" y="2022602"/>
                </a:lnTo>
                <a:lnTo>
                  <a:pt x="3584193" y="2048002"/>
                </a:lnTo>
                <a:lnTo>
                  <a:pt x="2430271" y="2341702"/>
                </a:lnTo>
                <a:lnTo>
                  <a:pt x="2076196" y="2444889"/>
                </a:lnTo>
                <a:lnTo>
                  <a:pt x="1696847" y="2567139"/>
                </a:lnTo>
                <a:lnTo>
                  <a:pt x="1301623" y="2713189"/>
                </a:lnTo>
                <a:lnTo>
                  <a:pt x="879348" y="2886240"/>
                </a:lnTo>
                <a:lnTo>
                  <a:pt x="447675" y="3084690"/>
                </a:lnTo>
                <a:lnTo>
                  <a:pt x="0" y="3310128"/>
                </a:lnTo>
                <a:lnTo>
                  <a:pt x="241300" y="3310128"/>
                </a:lnTo>
                <a:lnTo>
                  <a:pt x="387350" y="3292664"/>
                </a:lnTo>
                <a:lnTo>
                  <a:pt x="612775" y="3162477"/>
                </a:lnTo>
                <a:lnTo>
                  <a:pt x="852424" y="3032302"/>
                </a:lnTo>
                <a:lnTo>
                  <a:pt x="1111123" y="2911640"/>
                </a:lnTo>
                <a:lnTo>
                  <a:pt x="1395222" y="2798927"/>
                </a:lnTo>
                <a:lnTo>
                  <a:pt x="1688973" y="2687789"/>
                </a:lnTo>
                <a:lnTo>
                  <a:pt x="1998472" y="2575077"/>
                </a:lnTo>
                <a:lnTo>
                  <a:pt x="2774695" y="2333764"/>
                </a:lnTo>
                <a:lnTo>
                  <a:pt x="2928619" y="2289302"/>
                </a:lnTo>
                <a:lnTo>
                  <a:pt x="3247770" y="2211514"/>
                </a:lnTo>
                <a:lnTo>
                  <a:pt x="3901693" y="2040001"/>
                </a:lnTo>
                <a:lnTo>
                  <a:pt x="4049394" y="2005076"/>
                </a:lnTo>
                <a:lnTo>
                  <a:pt x="4195318" y="1962277"/>
                </a:lnTo>
                <a:lnTo>
                  <a:pt x="4333494" y="1927352"/>
                </a:lnTo>
                <a:lnTo>
                  <a:pt x="4454144" y="1892427"/>
                </a:lnTo>
                <a:lnTo>
                  <a:pt x="4565269" y="1857502"/>
                </a:lnTo>
                <a:lnTo>
                  <a:pt x="4652518" y="1824101"/>
                </a:lnTo>
                <a:lnTo>
                  <a:pt x="4720844" y="1797177"/>
                </a:lnTo>
                <a:lnTo>
                  <a:pt x="4773168" y="1771777"/>
                </a:lnTo>
                <a:lnTo>
                  <a:pt x="4773168" y="1382776"/>
                </a:lnTo>
                <a:lnTo>
                  <a:pt x="4668393" y="1365377"/>
                </a:lnTo>
                <a:lnTo>
                  <a:pt x="4238244" y="1279652"/>
                </a:lnTo>
                <a:lnTo>
                  <a:pt x="4074794" y="1244727"/>
                </a:lnTo>
                <a:lnTo>
                  <a:pt x="3557269" y="1114552"/>
                </a:lnTo>
                <a:lnTo>
                  <a:pt x="3393820" y="1063625"/>
                </a:lnTo>
                <a:lnTo>
                  <a:pt x="3247770" y="1011301"/>
                </a:lnTo>
                <a:lnTo>
                  <a:pt x="3109594" y="958850"/>
                </a:lnTo>
                <a:lnTo>
                  <a:pt x="2988944" y="898525"/>
                </a:lnTo>
                <a:lnTo>
                  <a:pt x="2895345" y="847725"/>
                </a:lnTo>
                <a:lnTo>
                  <a:pt x="2825495" y="785876"/>
                </a:lnTo>
                <a:lnTo>
                  <a:pt x="2807969" y="752475"/>
                </a:lnTo>
                <a:lnTo>
                  <a:pt x="2790570" y="725551"/>
                </a:lnTo>
                <a:lnTo>
                  <a:pt x="2782569" y="692150"/>
                </a:lnTo>
                <a:lnTo>
                  <a:pt x="2790570" y="665226"/>
                </a:lnTo>
                <a:lnTo>
                  <a:pt x="2825495" y="604901"/>
                </a:lnTo>
                <a:lnTo>
                  <a:pt x="2877819" y="544576"/>
                </a:lnTo>
                <a:lnTo>
                  <a:pt x="2955670" y="501650"/>
                </a:lnTo>
                <a:lnTo>
                  <a:pt x="3049269" y="458851"/>
                </a:lnTo>
                <a:lnTo>
                  <a:pt x="3152520" y="423926"/>
                </a:lnTo>
                <a:lnTo>
                  <a:pt x="3273170" y="389001"/>
                </a:lnTo>
                <a:lnTo>
                  <a:pt x="3549268" y="338201"/>
                </a:lnTo>
                <a:lnTo>
                  <a:pt x="3858894" y="285750"/>
                </a:lnTo>
                <a:lnTo>
                  <a:pt x="4169917" y="250825"/>
                </a:lnTo>
                <a:lnTo>
                  <a:pt x="4635119" y="173101"/>
                </a:lnTo>
                <a:lnTo>
                  <a:pt x="4773168" y="138176"/>
                </a:lnTo>
                <a:lnTo>
                  <a:pt x="4773168" y="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41464" y="3675887"/>
            <a:ext cx="1984247" cy="85953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76088" y="2130551"/>
            <a:ext cx="2898647" cy="2441448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2816352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37559" y="320040"/>
            <a:ext cx="2500884" cy="124815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680840" y="480695"/>
            <a:ext cx="1782318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E4E4F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E4E4F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1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E4E4F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E4E4F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43200" y="4197095"/>
            <a:ext cx="4572000" cy="265176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20255" y="4242816"/>
            <a:ext cx="2002536" cy="12893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599432" y="5312663"/>
            <a:ext cx="4526279" cy="1536192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4361688" y="3538727"/>
            <a:ext cx="4773295" cy="3310254"/>
          </a:xfrm>
          <a:custGeom>
            <a:avLst/>
            <a:gdLst/>
            <a:ahLst/>
            <a:cxnLst/>
            <a:rect l="l" t="t" r="r" b="b"/>
            <a:pathLst>
              <a:path w="4773295" h="3310254">
                <a:moveTo>
                  <a:pt x="4773168" y="0"/>
                </a:moveTo>
                <a:lnTo>
                  <a:pt x="4617593" y="34925"/>
                </a:lnTo>
                <a:lnTo>
                  <a:pt x="4247769" y="104775"/>
                </a:lnTo>
                <a:lnTo>
                  <a:pt x="4049394" y="130175"/>
                </a:lnTo>
                <a:lnTo>
                  <a:pt x="3627119" y="190500"/>
                </a:lnTo>
                <a:lnTo>
                  <a:pt x="3420744" y="215900"/>
                </a:lnTo>
                <a:lnTo>
                  <a:pt x="3222370" y="250825"/>
                </a:lnTo>
                <a:lnTo>
                  <a:pt x="3023869" y="276225"/>
                </a:lnTo>
                <a:lnTo>
                  <a:pt x="2842894" y="320675"/>
                </a:lnTo>
                <a:lnTo>
                  <a:pt x="2679445" y="363601"/>
                </a:lnTo>
                <a:lnTo>
                  <a:pt x="2541396" y="414401"/>
                </a:lnTo>
                <a:lnTo>
                  <a:pt x="2420746" y="476250"/>
                </a:lnTo>
                <a:lnTo>
                  <a:pt x="2335021" y="536575"/>
                </a:lnTo>
                <a:lnTo>
                  <a:pt x="2309621" y="569976"/>
                </a:lnTo>
                <a:lnTo>
                  <a:pt x="2282570" y="614426"/>
                </a:lnTo>
                <a:lnTo>
                  <a:pt x="2265171" y="657225"/>
                </a:lnTo>
                <a:lnTo>
                  <a:pt x="2265171" y="700151"/>
                </a:lnTo>
                <a:lnTo>
                  <a:pt x="2274696" y="752475"/>
                </a:lnTo>
                <a:lnTo>
                  <a:pt x="2292095" y="795401"/>
                </a:lnTo>
                <a:lnTo>
                  <a:pt x="2317495" y="838200"/>
                </a:lnTo>
                <a:lnTo>
                  <a:pt x="2352420" y="873125"/>
                </a:lnTo>
                <a:lnTo>
                  <a:pt x="2446146" y="941451"/>
                </a:lnTo>
                <a:lnTo>
                  <a:pt x="2576321" y="1011301"/>
                </a:lnTo>
                <a:lnTo>
                  <a:pt x="2722371" y="1063625"/>
                </a:lnTo>
                <a:lnTo>
                  <a:pt x="3058794" y="1166876"/>
                </a:lnTo>
                <a:lnTo>
                  <a:pt x="3420744" y="1252601"/>
                </a:lnTo>
                <a:lnTo>
                  <a:pt x="3601719" y="1305052"/>
                </a:lnTo>
                <a:lnTo>
                  <a:pt x="3765168" y="1347851"/>
                </a:lnTo>
                <a:lnTo>
                  <a:pt x="3911218" y="1400302"/>
                </a:lnTo>
                <a:lnTo>
                  <a:pt x="4049394" y="1460627"/>
                </a:lnTo>
                <a:lnTo>
                  <a:pt x="4152518" y="1520952"/>
                </a:lnTo>
                <a:lnTo>
                  <a:pt x="4187443" y="1555877"/>
                </a:lnTo>
                <a:lnTo>
                  <a:pt x="4247769" y="1633601"/>
                </a:lnTo>
                <a:lnTo>
                  <a:pt x="4255643" y="1676527"/>
                </a:lnTo>
                <a:lnTo>
                  <a:pt x="4255643" y="1719326"/>
                </a:lnTo>
                <a:lnTo>
                  <a:pt x="4230243" y="1789176"/>
                </a:lnTo>
                <a:lnTo>
                  <a:pt x="4195318" y="1824101"/>
                </a:lnTo>
                <a:lnTo>
                  <a:pt x="4152518" y="1857502"/>
                </a:lnTo>
                <a:lnTo>
                  <a:pt x="4100067" y="1884426"/>
                </a:lnTo>
                <a:lnTo>
                  <a:pt x="4039869" y="1917827"/>
                </a:lnTo>
                <a:lnTo>
                  <a:pt x="3971543" y="1944751"/>
                </a:lnTo>
                <a:lnTo>
                  <a:pt x="3885818" y="1970151"/>
                </a:lnTo>
                <a:lnTo>
                  <a:pt x="3790568" y="1995551"/>
                </a:lnTo>
                <a:lnTo>
                  <a:pt x="3695318" y="2022602"/>
                </a:lnTo>
                <a:lnTo>
                  <a:pt x="3584193" y="2048002"/>
                </a:lnTo>
                <a:lnTo>
                  <a:pt x="2430271" y="2341702"/>
                </a:lnTo>
                <a:lnTo>
                  <a:pt x="2076196" y="2444889"/>
                </a:lnTo>
                <a:lnTo>
                  <a:pt x="1696847" y="2567139"/>
                </a:lnTo>
                <a:lnTo>
                  <a:pt x="1301623" y="2713189"/>
                </a:lnTo>
                <a:lnTo>
                  <a:pt x="879348" y="2886240"/>
                </a:lnTo>
                <a:lnTo>
                  <a:pt x="447675" y="3084690"/>
                </a:lnTo>
                <a:lnTo>
                  <a:pt x="0" y="3310128"/>
                </a:lnTo>
                <a:lnTo>
                  <a:pt x="241300" y="3310128"/>
                </a:lnTo>
                <a:lnTo>
                  <a:pt x="387350" y="3292664"/>
                </a:lnTo>
                <a:lnTo>
                  <a:pt x="612775" y="3162477"/>
                </a:lnTo>
                <a:lnTo>
                  <a:pt x="852424" y="3032302"/>
                </a:lnTo>
                <a:lnTo>
                  <a:pt x="1111123" y="2911640"/>
                </a:lnTo>
                <a:lnTo>
                  <a:pt x="1395222" y="2798927"/>
                </a:lnTo>
                <a:lnTo>
                  <a:pt x="1688973" y="2687789"/>
                </a:lnTo>
                <a:lnTo>
                  <a:pt x="1998472" y="2575077"/>
                </a:lnTo>
                <a:lnTo>
                  <a:pt x="2774695" y="2333764"/>
                </a:lnTo>
                <a:lnTo>
                  <a:pt x="2928619" y="2289302"/>
                </a:lnTo>
                <a:lnTo>
                  <a:pt x="3247770" y="2211514"/>
                </a:lnTo>
                <a:lnTo>
                  <a:pt x="3901693" y="2040001"/>
                </a:lnTo>
                <a:lnTo>
                  <a:pt x="4049394" y="2005076"/>
                </a:lnTo>
                <a:lnTo>
                  <a:pt x="4195318" y="1962277"/>
                </a:lnTo>
                <a:lnTo>
                  <a:pt x="4333494" y="1927352"/>
                </a:lnTo>
                <a:lnTo>
                  <a:pt x="4454144" y="1892427"/>
                </a:lnTo>
                <a:lnTo>
                  <a:pt x="4565269" y="1857502"/>
                </a:lnTo>
                <a:lnTo>
                  <a:pt x="4652518" y="1824101"/>
                </a:lnTo>
                <a:lnTo>
                  <a:pt x="4720844" y="1797177"/>
                </a:lnTo>
                <a:lnTo>
                  <a:pt x="4773168" y="1771777"/>
                </a:lnTo>
                <a:lnTo>
                  <a:pt x="4773168" y="1382776"/>
                </a:lnTo>
                <a:lnTo>
                  <a:pt x="4668393" y="1365377"/>
                </a:lnTo>
                <a:lnTo>
                  <a:pt x="4238244" y="1279652"/>
                </a:lnTo>
                <a:lnTo>
                  <a:pt x="4074794" y="1244727"/>
                </a:lnTo>
                <a:lnTo>
                  <a:pt x="3557269" y="1114552"/>
                </a:lnTo>
                <a:lnTo>
                  <a:pt x="3393820" y="1063625"/>
                </a:lnTo>
                <a:lnTo>
                  <a:pt x="3247770" y="1011301"/>
                </a:lnTo>
                <a:lnTo>
                  <a:pt x="3109594" y="958850"/>
                </a:lnTo>
                <a:lnTo>
                  <a:pt x="2988944" y="898525"/>
                </a:lnTo>
                <a:lnTo>
                  <a:pt x="2895345" y="847725"/>
                </a:lnTo>
                <a:lnTo>
                  <a:pt x="2825495" y="785876"/>
                </a:lnTo>
                <a:lnTo>
                  <a:pt x="2807969" y="752475"/>
                </a:lnTo>
                <a:lnTo>
                  <a:pt x="2790570" y="725551"/>
                </a:lnTo>
                <a:lnTo>
                  <a:pt x="2782569" y="692150"/>
                </a:lnTo>
                <a:lnTo>
                  <a:pt x="2790570" y="665226"/>
                </a:lnTo>
                <a:lnTo>
                  <a:pt x="2825495" y="604901"/>
                </a:lnTo>
                <a:lnTo>
                  <a:pt x="2877819" y="544576"/>
                </a:lnTo>
                <a:lnTo>
                  <a:pt x="2955670" y="501650"/>
                </a:lnTo>
                <a:lnTo>
                  <a:pt x="3049269" y="458851"/>
                </a:lnTo>
                <a:lnTo>
                  <a:pt x="3152520" y="423926"/>
                </a:lnTo>
                <a:lnTo>
                  <a:pt x="3273170" y="389001"/>
                </a:lnTo>
                <a:lnTo>
                  <a:pt x="3549268" y="338201"/>
                </a:lnTo>
                <a:lnTo>
                  <a:pt x="3858894" y="285750"/>
                </a:lnTo>
                <a:lnTo>
                  <a:pt x="4169917" y="250825"/>
                </a:lnTo>
                <a:lnTo>
                  <a:pt x="4635119" y="173101"/>
                </a:lnTo>
                <a:lnTo>
                  <a:pt x="4773168" y="138176"/>
                </a:lnTo>
                <a:lnTo>
                  <a:pt x="4773168" y="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bg 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141464" y="3675887"/>
            <a:ext cx="1984247" cy="859536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76088" y="2130551"/>
            <a:ext cx="2898647" cy="2441448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0" y="0"/>
            <a:ext cx="9144000" cy="281635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6828" y="91008"/>
            <a:ext cx="7970342" cy="19274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E4E4F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6244" y="2798635"/>
            <a:ext cx="7712709" cy="26606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5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7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Relationship Id="rId11" Type="http://schemas.openxmlformats.org/officeDocument/2006/relationships/image" Target="../media/image29.png"/><Relationship Id="rId12" Type="http://schemas.openxmlformats.org/officeDocument/2006/relationships/image" Target="../media/image30.png"/><Relationship Id="rId13" Type="http://schemas.openxmlformats.org/officeDocument/2006/relationships/image" Target="../media/image31.png"/><Relationship Id="rId14" Type="http://schemas.openxmlformats.org/officeDocument/2006/relationships/image" Target="../media/image32.png"/><Relationship Id="rId15" Type="http://schemas.openxmlformats.org/officeDocument/2006/relationships/image" Target="../media/image33.png"/><Relationship Id="rId16" Type="http://schemas.openxmlformats.org/officeDocument/2006/relationships/image" Target="../media/image34.png"/><Relationship Id="rId17" Type="http://schemas.openxmlformats.org/officeDocument/2006/relationships/image" Target="../media/image35.png"/><Relationship Id="rId18" Type="http://schemas.openxmlformats.org/officeDocument/2006/relationships/image" Target="../media/image36.png"/><Relationship Id="rId19" Type="http://schemas.openxmlformats.org/officeDocument/2006/relationships/image" Target="../media/image37.png"/><Relationship Id="rId20" Type="http://schemas.openxmlformats.org/officeDocument/2006/relationships/image" Target="../media/image38.png"/><Relationship Id="rId21" Type="http://schemas.openxmlformats.org/officeDocument/2006/relationships/image" Target="../media/image39.png"/><Relationship Id="rId22" Type="http://schemas.openxmlformats.org/officeDocument/2006/relationships/image" Target="../media/image40.png"/><Relationship Id="rId23" Type="http://schemas.openxmlformats.org/officeDocument/2006/relationships/image" Target="../media/image41.png"/><Relationship Id="rId24" Type="http://schemas.openxmlformats.org/officeDocument/2006/relationships/image" Target="../media/image42.png"/><Relationship Id="rId25" Type="http://schemas.openxmlformats.org/officeDocument/2006/relationships/image" Target="../media/image43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image" Target="../media/image50.png"/><Relationship Id="rId9" Type="http://schemas.openxmlformats.org/officeDocument/2006/relationships/image" Target="../media/image51.png"/><Relationship Id="rId10" Type="http://schemas.openxmlformats.org/officeDocument/2006/relationships/image" Target="../media/image52.png"/><Relationship Id="rId11" Type="http://schemas.openxmlformats.org/officeDocument/2006/relationships/image" Target="../media/image53.png"/><Relationship Id="rId12" Type="http://schemas.openxmlformats.org/officeDocument/2006/relationships/image" Target="../media/image54.png"/><Relationship Id="rId13" Type="http://schemas.openxmlformats.org/officeDocument/2006/relationships/image" Target="../media/image55.png"/><Relationship Id="rId14" Type="http://schemas.openxmlformats.org/officeDocument/2006/relationships/image" Target="../media/image56.png"/><Relationship Id="rId15" Type="http://schemas.openxmlformats.org/officeDocument/2006/relationships/image" Target="../media/image57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image" Target="../media/image63.png"/><Relationship Id="rId8" Type="http://schemas.openxmlformats.org/officeDocument/2006/relationships/image" Target="../media/image64.png"/><Relationship Id="rId9" Type="http://schemas.openxmlformats.org/officeDocument/2006/relationships/image" Target="../media/image65.png"/><Relationship Id="rId10" Type="http://schemas.openxmlformats.org/officeDocument/2006/relationships/image" Target="../media/image66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image" Target="../media/image73.png"/><Relationship Id="rId9" Type="http://schemas.openxmlformats.org/officeDocument/2006/relationships/image" Target="../media/image74.png"/><Relationship Id="rId10" Type="http://schemas.openxmlformats.org/officeDocument/2006/relationships/image" Target="../media/image75.png"/><Relationship Id="rId11" Type="http://schemas.openxmlformats.org/officeDocument/2006/relationships/image" Target="../media/image76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png"/><Relationship Id="rId3" Type="http://schemas.openxmlformats.org/officeDocument/2006/relationships/image" Target="../media/image78.png"/><Relationship Id="rId4" Type="http://schemas.openxmlformats.org/officeDocument/2006/relationships/image" Target="../media/image79.png"/><Relationship Id="rId5" Type="http://schemas.openxmlformats.org/officeDocument/2006/relationships/image" Target="../media/image80.png"/><Relationship Id="rId6" Type="http://schemas.openxmlformats.org/officeDocument/2006/relationships/image" Target="../media/image81.png"/><Relationship Id="rId7" Type="http://schemas.openxmlformats.org/officeDocument/2006/relationships/image" Target="../media/image82.png"/><Relationship Id="rId8" Type="http://schemas.openxmlformats.org/officeDocument/2006/relationships/image" Target="../media/image83.png"/><Relationship Id="rId9" Type="http://schemas.openxmlformats.org/officeDocument/2006/relationships/image" Target="../media/image84.png"/><Relationship Id="rId10" Type="http://schemas.openxmlformats.org/officeDocument/2006/relationships/image" Target="../media/image85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Relationship Id="rId3" Type="http://schemas.openxmlformats.org/officeDocument/2006/relationships/image" Target="../media/image87.png"/><Relationship Id="rId4" Type="http://schemas.openxmlformats.org/officeDocument/2006/relationships/image" Target="../media/image88.png"/><Relationship Id="rId5" Type="http://schemas.openxmlformats.org/officeDocument/2006/relationships/image" Target="../media/image89.png"/><Relationship Id="rId6" Type="http://schemas.openxmlformats.org/officeDocument/2006/relationships/image" Target="../media/image90.png"/><Relationship Id="rId7" Type="http://schemas.openxmlformats.org/officeDocument/2006/relationships/image" Target="../media/image91.png"/><Relationship Id="rId8" Type="http://schemas.openxmlformats.org/officeDocument/2006/relationships/image" Target="../media/image92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png"/><Relationship Id="rId3" Type="http://schemas.openxmlformats.org/officeDocument/2006/relationships/image" Target="../media/image94.png"/><Relationship Id="rId4" Type="http://schemas.openxmlformats.org/officeDocument/2006/relationships/image" Target="../media/image95.png"/><Relationship Id="rId5" Type="http://schemas.openxmlformats.org/officeDocument/2006/relationships/image" Target="../media/image96.png"/><Relationship Id="rId6" Type="http://schemas.openxmlformats.org/officeDocument/2006/relationships/image" Target="../media/image97.png"/><Relationship Id="rId7" Type="http://schemas.openxmlformats.org/officeDocument/2006/relationships/image" Target="../media/image98.png"/><Relationship Id="rId8" Type="http://schemas.openxmlformats.org/officeDocument/2006/relationships/image" Target="../media/image99.png"/><Relationship Id="rId9" Type="http://schemas.openxmlformats.org/officeDocument/2006/relationships/image" Target="../media/image100.png"/><Relationship Id="rId10" Type="http://schemas.openxmlformats.org/officeDocument/2006/relationships/image" Target="../media/image101.png"/><Relationship Id="rId11" Type="http://schemas.openxmlformats.org/officeDocument/2006/relationships/image" Target="../media/image102.png"/><Relationship Id="rId12" Type="http://schemas.openxmlformats.org/officeDocument/2006/relationships/image" Target="../media/image103.png"/><Relationship Id="rId13" Type="http://schemas.openxmlformats.org/officeDocument/2006/relationships/image" Target="../media/image104.png"/><Relationship Id="rId14" Type="http://schemas.openxmlformats.org/officeDocument/2006/relationships/image" Target="../media/image105.png"/><Relationship Id="rId15" Type="http://schemas.openxmlformats.org/officeDocument/2006/relationships/image" Target="../media/image106.png"/><Relationship Id="rId16" Type="http://schemas.openxmlformats.org/officeDocument/2006/relationships/image" Target="../media/image107.png"/><Relationship Id="rId17" Type="http://schemas.openxmlformats.org/officeDocument/2006/relationships/image" Target="../media/image108.png"/><Relationship Id="rId18" Type="http://schemas.openxmlformats.org/officeDocument/2006/relationships/image" Target="../media/image109.png"/><Relationship Id="rId19" Type="http://schemas.openxmlformats.org/officeDocument/2006/relationships/image" Target="../media/image110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1.png"/><Relationship Id="rId3" Type="http://schemas.openxmlformats.org/officeDocument/2006/relationships/image" Target="../media/image112.png"/><Relationship Id="rId4" Type="http://schemas.openxmlformats.org/officeDocument/2006/relationships/image" Target="../media/image113.png"/><Relationship Id="rId5" Type="http://schemas.openxmlformats.org/officeDocument/2006/relationships/image" Target="../media/image114.png"/><Relationship Id="rId6" Type="http://schemas.openxmlformats.org/officeDocument/2006/relationships/image" Target="../media/image115.png"/><Relationship Id="rId7" Type="http://schemas.openxmlformats.org/officeDocument/2006/relationships/image" Target="../media/image116.png"/><Relationship Id="rId8" Type="http://schemas.openxmlformats.org/officeDocument/2006/relationships/image" Target="../media/image117.png"/><Relationship Id="rId9" Type="http://schemas.openxmlformats.org/officeDocument/2006/relationships/image" Target="../media/image118.png"/><Relationship Id="rId10" Type="http://schemas.openxmlformats.org/officeDocument/2006/relationships/image" Target="../media/image119.png"/><Relationship Id="rId11" Type="http://schemas.openxmlformats.org/officeDocument/2006/relationships/image" Target="../media/image120.png"/><Relationship Id="rId12" Type="http://schemas.openxmlformats.org/officeDocument/2006/relationships/image" Target="../media/image121.png"/><Relationship Id="rId13" Type="http://schemas.openxmlformats.org/officeDocument/2006/relationships/image" Target="../media/image122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3.png"/><Relationship Id="rId3" Type="http://schemas.openxmlformats.org/officeDocument/2006/relationships/image" Target="../media/image68.png"/><Relationship Id="rId4" Type="http://schemas.openxmlformats.org/officeDocument/2006/relationships/image" Target="../media/image124.png"/><Relationship Id="rId5" Type="http://schemas.openxmlformats.org/officeDocument/2006/relationships/image" Target="../media/image125.png"/><Relationship Id="rId6" Type="http://schemas.openxmlformats.org/officeDocument/2006/relationships/image" Target="../media/image126.png"/><Relationship Id="rId7" Type="http://schemas.openxmlformats.org/officeDocument/2006/relationships/image" Target="../media/image127.png"/><Relationship Id="rId8" Type="http://schemas.openxmlformats.org/officeDocument/2006/relationships/image" Target="../media/image128.png"/><Relationship Id="rId9" Type="http://schemas.openxmlformats.org/officeDocument/2006/relationships/image" Target="../media/image129.png"/><Relationship Id="rId10" Type="http://schemas.openxmlformats.org/officeDocument/2006/relationships/image" Target="../media/image130.png"/><Relationship Id="rId11" Type="http://schemas.openxmlformats.org/officeDocument/2006/relationships/image" Target="../media/image131.png"/><Relationship Id="rId12" Type="http://schemas.openxmlformats.org/officeDocument/2006/relationships/image" Target="../media/image132.png"/><Relationship Id="rId13" Type="http://schemas.openxmlformats.org/officeDocument/2006/relationships/image" Target="../media/image133.png"/><Relationship Id="rId14" Type="http://schemas.openxmlformats.org/officeDocument/2006/relationships/image" Target="../media/image134.png"/><Relationship Id="rId15" Type="http://schemas.openxmlformats.org/officeDocument/2006/relationships/image" Target="../media/image135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3.png"/><Relationship Id="rId3" Type="http://schemas.openxmlformats.org/officeDocument/2006/relationships/image" Target="../media/image68.png"/><Relationship Id="rId4" Type="http://schemas.openxmlformats.org/officeDocument/2006/relationships/image" Target="../media/image136.png"/><Relationship Id="rId5" Type="http://schemas.openxmlformats.org/officeDocument/2006/relationships/image" Target="../media/image137.png"/><Relationship Id="rId6" Type="http://schemas.openxmlformats.org/officeDocument/2006/relationships/image" Target="../media/image138.png"/><Relationship Id="rId7" Type="http://schemas.openxmlformats.org/officeDocument/2006/relationships/image" Target="../media/image139.png"/><Relationship Id="rId8" Type="http://schemas.openxmlformats.org/officeDocument/2006/relationships/image" Target="../media/image140.png"/><Relationship Id="rId9" Type="http://schemas.openxmlformats.org/officeDocument/2006/relationships/image" Target="../media/image141.png"/><Relationship Id="rId10" Type="http://schemas.openxmlformats.org/officeDocument/2006/relationships/image" Target="../media/image142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3.png"/><Relationship Id="rId3" Type="http://schemas.openxmlformats.org/officeDocument/2006/relationships/image" Target="../media/image144.png"/><Relationship Id="rId4" Type="http://schemas.openxmlformats.org/officeDocument/2006/relationships/image" Target="../media/image145.png"/><Relationship Id="rId5" Type="http://schemas.openxmlformats.org/officeDocument/2006/relationships/image" Target="../media/image68.png"/><Relationship Id="rId6" Type="http://schemas.openxmlformats.org/officeDocument/2006/relationships/image" Target="../media/image146.png"/><Relationship Id="rId7" Type="http://schemas.openxmlformats.org/officeDocument/2006/relationships/image" Target="../media/image147.png"/><Relationship Id="rId8" Type="http://schemas.openxmlformats.org/officeDocument/2006/relationships/image" Target="../media/image148.png"/><Relationship Id="rId9" Type="http://schemas.openxmlformats.org/officeDocument/2006/relationships/image" Target="../media/image149.png"/><Relationship Id="rId10" Type="http://schemas.openxmlformats.org/officeDocument/2006/relationships/image" Target="../media/image150.png"/><Relationship Id="rId11" Type="http://schemas.openxmlformats.org/officeDocument/2006/relationships/image" Target="../media/image151.png"/><Relationship Id="rId12" Type="http://schemas.openxmlformats.org/officeDocument/2006/relationships/image" Target="../media/image152.png"/><Relationship Id="rId13" Type="http://schemas.openxmlformats.org/officeDocument/2006/relationships/image" Target="../media/image153.png"/><Relationship Id="rId14" Type="http://schemas.openxmlformats.org/officeDocument/2006/relationships/image" Target="../media/image95.png"/><Relationship Id="rId15" Type="http://schemas.openxmlformats.org/officeDocument/2006/relationships/image" Target="../media/image154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5.png"/><Relationship Id="rId3" Type="http://schemas.openxmlformats.org/officeDocument/2006/relationships/image" Target="../media/image156.png"/><Relationship Id="rId4" Type="http://schemas.openxmlformats.org/officeDocument/2006/relationships/image" Target="../media/image157.png"/><Relationship Id="rId5" Type="http://schemas.openxmlformats.org/officeDocument/2006/relationships/image" Target="../media/image158.png"/><Relationship Id="rId6" Type="http://schemas.openxmlformats.org/officeDocument/2006/relationships/image" Target="../media/image159.png"/><Relationship Id="rId7" Type="http://schemas.openxmlformats.org/officeDocument/2006/relationships/image" Target="../media/image160.png"/><Relationship Id="rId8" Type="http://schemas.openxmlformats.org/officeDocument/2006/relationships/image" Target="../media/image161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2.png"/><Relationship Id="rId3" Type="http://schemas.openxmlformats.org/officeDocument/2006/relationships/image" Target="../media/image163.png"/><Relationship Id="rId4" Type="http://schemas.openxmlformats.org/officeDocument/2006/relationships/image" Target="../media/image164.png"/><Relationship Id="rId5" Type="http://schemas.openxmlformats.org/officeDocument/2006/relationships/image" Target="../media/image16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7828" y="0"/>
            <a:ext cx="4425043" cy="684167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94515" y="0"/>
            <a:ext cx="832757" cy="684167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335484" y="0"/>
            <a:ext cx="1714500" cy="6842125"/>
            <a:chOff x="6335484" y="0"/>
            <a:chExt cx="1714500" cy="684212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35484" y="0"/>
              <a:ext cx="1110342" cy="684167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78484" y="0"/>
              <a:ext cx="571500" cy="6841671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5992584" y="0"/>
            <a:ext cx="294005" cy="6825615"/>
          </a:xfrm>
          <a:custGeom>
            <a:avLst/>
            <a:gdLst/>
            <a:ahLst/>
            <a:cxnLst/>
            <a:rect l="l" t="t" r="r" b="b"/>
            <a:pathLst>
              <a:path w="294004" h="6825615">
                <a:moveTo>
                  <a:pt x="293914" y="6825341"/>
                </a:moveTo>
                <a:lnTo>
                  <a:pt x="0" y="6825341"/>
                </a:lnTo>
                <a:lnTo>
                  <a:pt x="0" y="0"/>
                </a:lnTo>
                <a:lnTo>
                  <a:pt x="293914" y="0"/>
                </a:lnTo>
                <a:lnTo>
                  <a:pt x="293914" y="68253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885265" y="2327728"/>
            <a:ext cx="429259" cy="2311400"/>
          </a:xfrm>
          <a:prstGeom prst="rect">
            <a:avLst/>
          </a:prstGeom>
        </p:spPr>
        <p:txBody>
          <a:bodyPr wrap="square" lIns="0" tIns="338455" rIns="0" bIns="0" rtlCol="0" vert="horz">
            <a:spAutoFit/>
          </a:bodyPr>
          <a:lstStyle/>
          <a:p>
            <a:pPr marL="12700" marR="5080" indent="134620">
              <a:lnSpc>
                <a:spcPct val="75200"/>
              </a:lnSpc>
              <a:spcBef>
                <a:spcPts val="2665"/>
              </a:spcBef>
            </a:pPr>
            <a:r>
              <a:rPr dirty="0" sz="8550" spc="20">
                <a:solidFill>
                  <a:srgbClr val="D8B859"/>
                </a:solidFill>
                <a:latin typeface="Cambria"/>
                <a:cs typeface="Cambria"/>
              </a:rPr>
              <a:t>. </a:t>
            </a:r>
            <a:r>
              <a:rPr dirty="0" sz="8550" spc="-1614">
                <a:solidFill>
                  <a:srgbClr val="EDCD62"/>
                </a:solidFill>
                <a:latin typeface="Cambria"/>
                <a:cs typeface="Cambria"/>
              </a:rPr>
              <a:t>1</a:t>
            </a:r>
            <a:endParaRPr sz="85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" y="749808"/>
            <a:ext cx="9098280" cy="2665476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90714" y="1059002"/>
            <a:ext cx="7568565" cy="1487170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50">
                <a:solidFill>
                  <a:srgbClr val="FFFF00"/>
                </a:solidFill>
                <a:latin typeface="Palatino Linotype"/>
                <a:cs typeface="Palatino Linotype"/>
              </a:rPr>
              <a:t>QUIET</a:t>
            </a:r>
            <a:r>
              <a:rPr dirty="0" sz="9550" spc="65">
                <a:solidFill>
                  <a:srgbClr val="FFFF00"/>
                </a:solidFill>
                <a:latin typeface="Palatino Linotype"/>
                <a:cs typeface="Palatino Linotype"/>
              </a:rPr>
              <a:t> </a:t>
            </a:r>
            <a:r>
              <a:rPr dirty="0" sz="9550" spc="-20">
                <a:solidFill>
                  <a:srgbClr val="FFFF00"/>
                </a:solidFill>
                <a:latin typeface="Palatino Linotype"/>
                <a:cs typeface="Palatino Linotype"/>
              </a:rPr>
              <a:t>TIME</a:t>
            </a:r>
            <a:endParaRPr sz="9550">
              <a:latin typeface="Palatino Linotype"/>
              <a:cs typeface="Palatino Linotyp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562855" y="2295144"/>
            <a:ext cx="4083050" cy="708660"/>
            <a:chOff x="4562855" y="2295144"/>
            <a:chExt cx="4083050" cy="7086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62855" y="2295144"/>
              <a:ext cx="534924" cy="7086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45735" y="2295144"/>
              <a:ext cx="3899916" cy="7086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760214" y="2389314"/>
            <a:ext cx="3664585" cy="3879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350" b="1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2350" spc="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50" b="1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2350" spc="100" b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350" b="1">
                <a:solidFill>
                  <a:srgbClr val="FFFFFF"/>
                </a:solidFill>
                <a:latin typeface="Georgia"/>
                <a:cs typeface="Georgia"/>
              </a:rPr>
              <a:t>time</a:t>
            </a:r>
            <a:r>
              <a:rPr dirty="0" sz="2350" spc="30" b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350" b="1">
                <a:solidFill>
                  <a:srgbClr val="FFFFFF"/>
                </a:solidFill>
                <a:latin typeface="Georgia"/>
                <a:cs typeface="Georgia"/>
              </a:rPr>
              <a:t>alone</a:t>
            </a:r>
            <a:r>
              <a:rPr dirty="0" sz="2350" spc="30" b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350" b="1">
                <a:solidFill>
                  <a:srgbClr val="FFFFFF"/>
                </a:solidFill>
                <a:latin typeface="Georgia"/>
                <a:cs typeface="Georgia"/>
              </a:rPr>
              <a:t>with</a:t>
            </a:r>
            <a:r>
              <a:rPr dirty="0" sz="2350" spc="65" b="1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350" spc="-25" b="1">
                <a:solidFill>
                  <a:srgbClr val="FFFFFF"/>
                </a:solidFill>
                <a:latin typeface="Georgia"/>
                <a:cs typeface="Georgia"/>
              </a:rPr>
              <a:t>God</a:t>
            </a:r>
            <a:endParaRPr sz="235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7657" y="4220336"/>
            <a:ext cx="8611235" cy="1974214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algn="just" marL="12700" marR="5080">
              <a:lnSpc>
                <a:spcPct val="101699"/>
              </a:lnSpc>
              <a:spcBef>
                <a:spcPts val="55"/>
              </a:spcBef>
            </a:pPr>
            <a:r>
              <a:rPr dirty="0" sz="3150" b="1">
                <a:solidFill>
                  <a:srgbClr val="FFC000"/>
                </a:solidFill>
                <a:latin typeface="Times New Roman"/>
                <a:cs typeface="Times New Roman"/>
              </a:rPr>
              <a:t>Definition:</a:t>
            </a:r>
            <a:r>
              <a:rPr dirty="0" sz="3150" spc="125" b="1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z="3150" spc="1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unhurried</a:t>
            </a:r>
            <a:r>
              <a:rPr dirty="0" sz="3150" spc="1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time</a:t>
            </a:r>
            <a:r>
              <a:rPr dirty="0" sz="3150" spc="1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z="3150" spc="1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z="3150" spc="11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day</a:t>
            </a:r>
            <a:r>
              <a:rPr dirty="0" sz="315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where</a:t>
            </a:r>
            <a:r>
              <a:rPr dirty="0" sz="315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 spc="-25">
                <a:solidFill>
                  <a:srgbClr val="FFFFFF"/>
                </a:solidFill>
                <a:latin typeface="Times New Roman"/>
                <a:cs typeface="Times New Roman"/>
              </a:rPr>
              <a:t>you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intentionally</a:t>
            </a:r>
            <a:r>
              <a:rPr dirty="0" sz="3150" spc="7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seek</a:t>
            </a:r>
            <a:r>
              <a:rPr dirty="0" sz="3150" spc="7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solitude</a:t>
            </a:r>
            <a:r>
              <a:rPr dirty="0" sz="3150" spc="7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z="3150" spc="7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order</a:t>
            </a:r>
            <a:r>
              <a:rPr dirty="0" sz="3150" spc="7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to</a:t>
            </a:r>
            <a:r>
              <a:rPr dirty="0" sz="3150" spc="7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talk</a:t>
            </a:r>
            <a:r>
              <a:rPr dirty="0" sz="3150" spc="7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to</a:t>
            </a:r>
            <a:r>
              <a:rPr dirty="0" sz="3150" spc="7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 spc="-25">
                <a:solidFill>
                  <a:srgbClr val="FFFFFF"/>
                </a:solidFill>
                <a:latin typeface="Times New Roman"/>
                <a:cs typeface="Times New Roman"/>
              </a:rPr>
              <a:t>and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hear</a:t>
            </a:r>
            <a:r>
              <a:rPr dirty="0" sz="3150" spc="3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from</a:t>
            </a:r>
            <a:r>
              <a:rPr dirty="0" sz="3150" spc="39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God</a:t>
            </a:r>
            <a:r>
              <a:rPr dirty="0" sz="3150" spc="4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through</a:t>
            </a:r>
            <a:r>
              <a:rPr dirty="0" sz="3150" spc="39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prayer,</a:t>
            </a:r>
            <a:r>
              <a:rPr dirty="0" sz="3150" spc="3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z="3150" spc="3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Bible,</a:t>
            </a:r>
            <a:r>
              <a:rPr dirty="0" sz="3150" spc="4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 spc="-10">
                <a:solidFill>
                  <a:srgbClr val="FFFFFF"/>
                </a:solidFill>
                <a:latin typeface="Times New Roman"/>
                <a:cs typeface="Times New Roman"/>
              </a:rPr>
              <a:t>listening, </a:t>
            </a:r>
            <a:r>
              <a:rPr dirty="0" sz="315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z="315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150" spc="-10">
                <a:solidFill>
                  <a:srgbClr val="FFFFFF"/>
                </a:solidFill>
                <a:latin typeface="Times New Roman"/>
                <a:cs typeface="Times New Roman"/>
              </a:rPr>
              <a:t>meditating.</a:t>
            </a:r>
            <a:endParaRPr sz="31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9735" y="0"/>
            <a:ext cx="4265675" cy="1421891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311400">
              <a:lnSpc>
                <a:spcPct val="100000"/>
              </a:lnSpc>
              <a:spcBef>
                <a:spcPts val="105"/>
              </a:spcBef>
            </a:pPr>
            <a:r>
              <a:rPr dirty="0" sz="5400" spc="-10"/>
              <a:t>PURPOSE</a:t>
            </a:r>
            <a:endParaRPr sz="5400"/>
          </a:p>
        </p:txBody>
      </p:sp>
      <p:pic>
        <p:nvPicPr>
          <p:cNvPr id="4" name="object 4" descr="C:\Documents and Settings\Administrator\Desktop\GO-comfort-main (1)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60704"/>
            <a:ext cx="9139428" cy="57927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2743200" y="2130551"/>
            <a:ext cx="6391910" cy="4718685"/>
            <a:chOff x="2743200" y="2130551"/>
            <a:chExt cx="6391910" cy="47186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0" y="4197095"/>
              <a:ext cx="4572000" cy="26517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0255" y="4242816"/>
              <a:ext cx="2002536" cy="12893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99432" y="5312663"/>
              <a:ext cx="4526279" cy="153619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361688" y="3538727"/>
              <a:ext cx="4773295" cy="3310254"/>
            </a:xfrm>
            <a:custGeom>
              <a:avLst/>
              <a:gdLst/>
              <a:ahLst/>
              <a:cxnLst/>
              <a:rect l="l" t="t" r="r" b="b"/>
              <a:pathLst>
                <a:path w="4773295" h="3310254">
                  <a:moveTo>
                    <a:pt x="4773168" y="0"/>
                  </a:moveTo>
                  <a:lnTo>
                    <a:pt x="4617593" y="34925"/>
                  </a:lnTo>
                  <a:lnTo>
                    <a:pt x="4247769" y="104775"/>
                  </a:lnTo>
                  <a:lnTo>
                    <a:pt x="4049394" y="130175"/>
                  </a:lnTo>
                  <a:lnTo>
                    <a:pt x="3627119" y="190500"/>
                  </a:lnTo>
                  <a:lnTo>
                    <a:pt x="3420744" y="215900"/>
                  </a:lnTo>
                  <a:lnTo>
                    <a:pt x="3222370" y="250825"/>
                  </a:lnTo>
                  <a:lnTo>
                    <a:pt x="3023869" y="276225"/>
                  </a:lnTo>
                  <a:lnTo>
                    <a:pt x="2842894" y="320675"/>
                  </a:lnTo>
                  <a:lnTo>
                    <a:pt x="2679445" y="363601"/>
                  </a:lnTo>
                  <a:lnTo>
                    <a:pt x="2541396" y="414401"/>
                  </a:lnTo>
                  <a:lnTo>
                    <a:pt x="2420746" y="476250"/>
                  </a:lnTo>
                  <a:lnTo>
                    <a:pt x="2335021" y="536575"/>
                  </a:lnTo>
                  <a:lnTo>
                    <a:pt x="2309621" y="569976"/>
                  </a:lnTo>
                  <a:lnTo>
                    <a:pt x="2282570" y="614426"/>
                  </a:lnTo>
                  <a:lnTo>
                    <a:pt x="2265171" y="657225"/>
                  </a:lnTo>
                  <a:lnTo>
                    <a:pt x="2265171" y="700151"/>
                  </a:lnTo>
                  <a:lnTo>
                    <a:pt x="2274696" y="752475"/>
                  </a:lnTo>
                  <a:lnTo>
                    <a:pt x="2292095" y="795401"/>
                  </a:lnTo>
                  <a:lnTo>
                    <a:pt x="2317495" y="838200"/>
                  </a:lnTo>
                  <a:lnTo>
                    <a:pt x="2352420" y="873125"/>
                  </a:lnTo>
                  <a:lnTo>
                    <a:pt x="2446146" y="941451"/>
                  </a:lnTo>
                  <a:lnTo>
                    <a:pt x="2576321" y="1011301"/>
                  </a:lnTo>
                  <a:lnTo>
                    <a:pt x="2722371" y="1063625"/>
                  </a:lnTo>
                  <a:lnTo>
                    <a:pt x="3058794" y="1166876"/>
                  </a:lnTo>
                  <a:lnTo>
                    <a:pt x="3420744" y="1252601"/>
                  </a:lnTo>
                  <a:lnTo>
                    <a:pt x="3601719" y="1305052"/>
                  </a:lnTo>
                  <a:lnTo>
                    <a:pt x="3765168" y="1347851"/>
                  </a:lnTo>
                  <a:lnTo>
                    <a:pt x="3911218" y="1400302"/>
                  </a:lnTo>
                  <a:lnTo>
                    <a:pt x="4049394" y="1460627"/>
                  </a:lnTo>
                  <a:lnTo>
                    <a:pt x="4152518" y="1520952"/>
                  </a:lnTo>
                  <a:lnTo>
                    <a:pt x="4187443" y="1555877"/>
                  </a:lnTo>
                  <a:lnTo>
                    <a:pt x="4247769" y="1633601"/>
                  </a:lnTo>
                  <a:lnTo>
                    <a:pt x="4255643" y="1676527"/>
                  </a:lnTo>
                  <a:lnTo>
                    <a:pt x="4255643" y="1719326"/>
                  </a:lnTo>
                  <a:lnTo>
                    <a:pt x="4230243" y="1789176"/>
                  </a:lnTo>
                  <a:lnTo>
                    <a:pt x="4195318" y="1824101"/>
                  </a:lnTo>
                  <a:lnTo>
                    <a:pt x="4152518" y="1857502"/>
                  </a:lnTo>
                  <a:lnTo>
                    <a:pt x="4100067" y="1884426"/>
                  </a:lnTo>
                  <a:lnTo>
                    <a:pt x="4039869" y="1917827"/>
                  </a:lnTo>
                  <a:lnTo>
                    <a:pt x="3971543" y="1944751"/>
                  </a:lnTo>
                  <a:lnTo>
                    <a:pt x="3885818" y="1970151"/>
                  </a:lnTo>
                  <a:lnTo>
                    <a:pt x="3790568" y="1995551"/>
                  </a:lnTo>
                  <a:lnTo>
                    <a:pt x="3695318" y="2022602"/>
                  </a:lnTo>
                  <a:lnTo>
                    <a:pt x="3584193" y="2048002"/>
                  </a:lnTo>
                  <a:lnTo>
                    <a:pt x="2430271" y="2341702"/>
                  </a:lnTo>
                  <a:lnTo>
                    <a:pt x="2076196" y="2444889"/>
                  </a:lnTo>
                  <a:lnTo>
                    <a:pt x="1696847" y="2567139"/>
                  </a:lnTo>
                  <a:lnTo>
                    <a:pt x="1301623" y="2713189"/>
                  </a:lnTo>
                  <a:lnTo>
                    <a:pt x="879348" y="2886240"/>
                  </a:lnTo>
                  <a:lnTo>
                    <a:pt x="447675" y="3084690"/>
                  </a:lnTo>
                  <a:lnTo>
                    <a:pt x="0" y="3310128"/>
                  </a:lnTo>
                  <a:lnTo>
                    <a:pt x="241300" y="3310128"/>
                  </a:lnTo>
                  <a:lnTo>
                    <a:pt x="387350" y="3292664"/>
                  </a:lnTo>
                  <a:lnTo>
                    <a:pt x="612775" y="3162477"/>
                  </a:lnTo>
                  <a:lnTo>
                    <a:pt x="852424" y="3032302"/>
                  </a:lnTo>
                  <a:lnTo>
                    <a:pt x="1111123" y="2911640"/>
                  </a:lnTo>
                  <a:lnTo>
                    <a:pt x="1395222" y="2798927"/>
                  </a:lnTo>
                  <a:lnTo>
                    <a:pt x="1688973" y="2687789"/>
                  </a:lnTo>
                  <a:lnTo>
                    <a:pt x="1998472" y="2575077"/>
                  </a:lnTo>
                  <a:lnTo>
                    <a:pt x="2774695" y="2333764"/>
                  </a:lnTo>
                  <a:lnTo>
                    <a:pt x="2928619" y="2289302"/>
                  </a:lnTo>
                  <a:lnTo>
                    <a:pt x="3247770" y="2211514"/>
                  </a:lnTo>
                  <a:lnTo>
                    <a:pt x="3901693" y="2040001"/>
                  </a:lnTo>
                  <a:lnTo>
                    <a:pt x="4049394" y="2005076"/>
                  </a:lnTo>
                  <a:lnTo>
                    <a:pt x="4195318" y="1962277"/>
                  </a:lnTo>
                  <a:lnTo>
                    <a:pt x="4333494" y="1927352"/>
                  </a:lnTo>
                  <a:lnTo>
                    <a:pt x="4454144" y="1892427"/>
                  </a:lnTo>
                  <a:lnTo>
                    <a:pt x="4565269" y="1857502"/>
                  </a:lnTo>
                  <a:lnTo>
                    <a:pt x="4652518" y="1824101"/>
                  </a:lnTo>
                  <a:lnTo>
                    <a:pt x="4720844" y="1797177"/>
                  </a:lnTo>
                  <a:lnTo>
                    <a:pt x="4773168" y="1771777"/>
                  </a:lnTo>
                  <a:lnTo>
                    <a:pt x="4773168" y="1382776"/>
                  </a:lnTo>
                  <a:lnTo>
                    <a:pt x="4668393" y="1365377"/>
                  </a:lnTo>
                  <a:lnTo>
                    <a:pt x="4238244" y="1279652"/>
                  </a:lnTo>
                  <a:lnTo>
                    <a:pt x="4074794" y="1244727"/>
                  </a:lnTo>
                  <a:lnTo>
                    <a:pt x="3557269" y="1114552"/>
                  </a:lnTo>
                  <a:lnTo>
                    <a:pt x="3393820" y="1063625"/>
                  </a:lnTo>
                  <a:lnTo>
                    <a:pt x="3247770" y="1011301"/>
                  </a:lnTo>
                  <a:lnTo>
                    <a:pt x="3109594" y="958850"/>
                  </a:lnTo>
                  <a:lnTo>
                    <a:pt x="2988944" y="898525"/>
                  </a:lnTo>
                  <a:lnTo>
                    <a:pt x="2895345" y="847725"/>
                  </a:lnTo>
                  <a:lnTo>
                    <a:pt x="2825495" y="785876"/>
                  </a:lnTo>
                  <a:lnTo>
                    <a:pt x="2807969" y="752475"/>
                  </a:lnTo>
                  <a:lnTo>
                    <a:pt x="2790570" y="725551"/>
                  </a:lnTo>
                  <a:lnTo>
                    <a:pt x="2782569" y="692150"/>
                  </a:lnTo>
                  <a:lnTo>
                    <a:pt x="2790570" y="665226"/>
                  </a:lnTo>
                  <a:lnTo>
                    <a:pt x="2825495" y="604901"/>
                  </a:lnTo>
                  <a:lnTo>
                    <a:pt x="2877819" y="544576"/>
                  </a:lnTo>
                  <a:lnTo>
                    <a:pt x="2955670" y="501650"/>
                  </a:lnTo>
                  <a:lnTo>
                    <a:pt x="3049269" y="458851"/>
                  </a:lnTo>
                  <a:lnTo>
                    <a:pt x="3152520" y="423926"/>
                  </a:lnTo>
                  <a:lnTo>
                    <a:pt x="3273170" y="389001"/>
                  </a:lnTo>
                  <a:lnTo>
                    <a:pt x="3549268" y="338201"/>
                  </a:lnTo>
                  <a:lnTo>
                    <a:pt x="3858894" y="285750"/>
                  </a:lnTo>
                  <a:lnTo>
                    <a:pt x="4169917" y="250825"/>
                  </a:lnTo>
                  <a:lnTo>
                    <a:pt x="4635119" y="173101"/>
                  </a:lnTo>
                  <a:lnTo>
                    <a:pt x="4773168" y="138176"/>
                  </a:lnTo>
                  <a:lnTo>
                    <a:pt x="4773168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41464" y="3675887"/>
              <a:ext cx="1984247" cy="85953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76088" y="2130551"/>
              <a:ext cx="2898647" cy="2441448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4248" y="0"/>
            <a:ext cx="5216652" cy="1284732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786255">
              <a:lnSpc>
                <a:spcPct val="100000"/>
              </a:lnSpc>
              <a:spcBef>
                <a:spcPts val="125"/>
              </a:spcBef>
            </a:pPr>
            <a:r>
              <a:rPr dirty="0" sz="4800" spc="-10"/>
              <a:t>PREPERATION</a:t>
            </a:r>
            <a:endParaRPr sz="4800"/>
          </a:p>
        </p:txBody>
      </p:sp>
      <p:pic>
        <p:nvPicPr>
          <p:cNvPr id="4" name="object 4" descr="C:\Documents and Settings\Administrator\Desktop\QuietTime!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05256"/>
            <a:ext cx="9139428" cy="59481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2816860"/>
            <a:chOff x="0" y="0"/>
            <a:chExt cx="9144000" cy="2816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39111" y="137160"/>
              <a:ext cx="2482595" cy="168706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20440" y="137160"/>
              <a:ext cx="1257300" cy="16870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86784" y="137160"/>
              <a:ext cx="3159252" cy="1687068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2510154" y="358470"/>
            <a:ext cx="4133215" cy="937894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950">
                <a:solidFill>
                  <a:srgbClr val="FFFFFF"/>
                </a:solidFill>
              </a:rPr>
              <a:t>Q.T</a:t>
            </a:r>
            <a:r>
              <a:rPr dirty="0" sz="5950" spc="20">
                <a:solidFill>
                  <a:srgbClr val="FFFFFF"/>
                </a:solidFill>
              </a:rPr>
              <a:t> </a:t>
            </a:r>
            <a:r>
              <a:rPr dirty="0" sz="5950">
                <a:solidFill>
                  <a:srgbClr val="FFFFFF"/>
                </a:solidFill>
              </a:rPr>
              <a:t>-</a:t>
            </a:r>
            <a:r>
              <a:rPr dirty="0" sz="5950" spc="30">
                <a:solidFill>
                  <a:srgbClr val="FFFFFF"/>
                </a:solidFill>
              </a:rPr>
              <a:t> </a:t>
            </a:r>
            <a:r>
              <a:rPr dirty="0" sz="5950" spc="-20">
                <a:solidFill>
                  <a:srgbClr val="FFFF00"/>
                </a:solidFill>
              </a:rPr>
              <a:t>SOUP</a:t>
            </a:r>
            <a:endParaRPr sz="5950"/>
          </a:p>
        </p:txBody>
      </p:sp>
      <p:grpSp>
        <p:nvGrpSpPr>
          <p:cNvPr id="7" name="object 7"/>
          <p:cNvGrpSpPr/>
          <p:nvPr/>
        </p:nvGrpSpPr>
        <p:grpSpPr>
          <a:xfrm>
            <a:off x="365759" y="1508760"/>
            <a:ext cx="7183120" cy="5198745"/>
            <a:chOff x="365759" y="1508760"/>
            <a:chExt cx="7183120" cy="519874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5759" y="1682496"/>
              <a:ext cx="608076" cy="62636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0663" y="1508760"/>
              <a:ext cx="827532" cy="9098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14983" y="1508760"/>
              <a:ext cx="1906524" cy="9098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0391" y="2249424"/>
              <a:ext cx="525779" cy="5532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52143" y="2084832"/>
              <a:ext cx="1860804" cy="81838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14599" y="2084832"/>
              <a:ext cx="2619755" cy="81838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36007" y="2084832"/>
              <a:ext cx="2857499" cy="81838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0391" y="2761488"/>
              <a:ext cx="525779" cy="55321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52143" y="2596896"/>
              <a:ext cx="1824227" cy="81838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78024" y="2596896"/>
              <a:ext cx="2720340" cy="81838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00015" y="2596896"/>
              <a:ext cx="2848356" cy="81838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5759" y="3291839"/>
              <a:ext cx="608076" cy="62636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0663" y="3118104"/>
              <a:ext cx="873252" cy="90982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60704" y="3118104"/>
              <a:ext cx="1769364" cy="90982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0391" y="3858767"/>
              <a:ext cx="525779" cy="55321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52143" y="3694176"/>
              <a:ext cx="2875787" cy="81838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29583" y="3694176"/>
              <a:ext cx="617220" cy="81838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648456" y="3694176"/>
              <a:ext cx="2994659" cy="81838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5759" y="4389120"/>
              <a:ext cx="608076" cy="62636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40663" y="4215383"/>
              <a:ext cx="845819" cy="90982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33272" y="4215383"/>
              <a:ext cx="2354579" cy="90982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0391" y="4956048"/>
              <a:ext cx="525779" cy="55321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52143" y="4791456"/>
              <a:ext cx="5600700" cy="81838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5759" y="5486400"/>
              <a:ext cx="608076" cy="62636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40663" y="5312663"/>
              <a:ext cx="827532" cy="90982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14983" y="5312663"/>
              <a:ext cx="1110996" cy="90982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0391" y="6053327"/>
              <a:ext cx="525779" cy="55321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52143" y="5888736"/>
              <a:ext cx="4713732" cy="818388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536575" y="1531365"/>
            <a:ext cx="6768465" cy="4925695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467995" indent="-455295">
              <a:lnSpc>
                <a:spcPct val="100000"/>
              </a:lnSpc>
              <a:spcBef>
                <a:spcPts val="869"/>
              </a:spcBef>
              <a:buClr>
                <a:srgbClr val="FFCC00"/>
              </a:buClr>
              <a:buSzPct val="69841"/>
              <a:buFont typeface="Wingdings"/>
              <a:buChar char=""/>
              <a:tabLst>
                <a:tab pos="467995" algn="l"/>
              </a:tabLst>
            </a:pPr>
            <a:r>
              <a:rPr dirty="0" sz="3150" spc="-10" b="1">
                <a:solidFill>
                  <a:srgbClr val="FFFF00"/>
                </a:solidFill>
                <a:latin typeface="Arial"/>
                <a:cs typeface="Arial"/>
              </a:rPr>
              <a:t>S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cripture</a:t>
            </a:r>
            <a:endParaRPr sz="3150">
              <a:latin typeface="Arial MT"/>
              <a:cs typeface="Arial MT"/>
            </a:endParaRPr>
          </a:p>
          <a:p>
            <a:pPr lvl="1" marL="854710" indent="-384810">
              <a:lnSpc>
                <a:spcPct val="100000"/>
              </a:lnSpc>
              <a:spcBef>
                <a:spcPts val="680"/>
              </a:spcBef>
              <a:buClr>
                <a:srgbClr val="A885DF"/>
              </a:buClr>
              <a:buSzPct val="69642"/>
              <a:buFont typeface="Wingdings"/>
              <a:buChar char=""/>
              <a:tabLst>
                <a:tab pos="854710" algn="l"/>
              </a:tabLst>
            </a:pP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Pick</a:t>
            </a:r>
            <a:r>
              <a:rPr dirty="0" sz="28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dirty="0" sz="28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0000"/>
                </a:solidFill>
                <a:latin typeface="Arial MT"/>
                <a:cs typeface="Arial MT"/>
              </a:rPr>
              <a:t>Right</a:t>
            </a:r>
            <a:r>
              <a:rPr dirty="0" sz="2800" spc="1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0000"/>
                </a:solidFill>
                <a:latin typeface="Arial MT"/>
                <a:cs typeface="Arial MT"/>
              </a:rPr>
              <a:t>portion</a:t>
            </a:r>
            <a:r>
              <a:rPr dirty="0" sz="2800" spc="2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dirty="0" sz="2800" spc="-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dirty="0" sz="28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 MT"/>
                <a:cs typeface="Arial MT"/>
              </a:rPr>
              <a:t>scripture</a:t>
            </a:r>
            <a:endParaRPr sz="2800">
              <a:latin typeface="Arial MT"/>
              <a:cs typeface="Arial MT"/>
            </a:endParaRPr>
          </a:p>
          <a:p>
            <a:pPr lvl="1" marL="854710" indent="-384810">
              <a:lnSpc>
                <a:spcPct val="100000"/>
              </a:lnSpc>
              <a:spcBef>
                <a:spcPts val="675"/>
              </a:spcBef>
              <a:buClr>
                <a:srgbClr val="A885DF"/>
              </a:buClr>
              <a:buSzPct val="69642"/>
              <a:buFont typeface="Wingdings"/>
              <a:buChar char=""/>
              <a:tabLst>
                <a:tab pos="854710" algn="l"/>
              </a:tabLst>
            </a:pP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pick</a:t>
            </a:r>
            <a:r>
              <a:rPr dirty="0" sz="2800" spc="-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dirty="0" sz="28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0000"/>
                </a:solidFill>
                <a:latin typeface="Arial MT"/>
                <a:cs typeface="Arial MT"/>
              </a:rPr>
              <a:t>Right</a:t>
            </a:r>
            <a:r>
              <a:rPr dirty="0" sz="2800" spc="1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0000"/>
                </a:solidFill>
                <a:latin typeface="Arial MT"/>
                <a:cs typeface="Arial MT"/>
              </a:rPr>
              <a:t>amount</a:t>
            </a:r>
            <a:r>
              <a:rPr dirty="0" sz="2800" spc="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dirty="0" sz="2800" spc="-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dirty="0" sz="28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 MT"/>
                <a:cs typeface="Arial MT"/>
              </a:rPr>
              <a:t>scripture</a:t>
            </a:r>
            <a:endParaRPr sz="2800">
              <a:latin typeface="Arial MT"/>
              <a:cs typeface="Arial MT"/>
            </a:endParaRPr>
          </a:p>
          <a:p>
            <a:pPr marL="467995" indent="-455295">
              <a:lnSpc>
                <a:spcPct val="100000"/>
              </a:lnSpc>
              <a:spcBef>
                <a:spcPts val="830"/>
              </a:spcBef>
              <a:buClr>
                <a:srgbClr val="FFCC00"/>
              </a:buClr>
              <a:buSzPct val="69841"/>
              <a:buFont typeface="Wingdings"/>
              <a:buChar char=""/>
              <a:tabLst>
                <a:tab pos="467995" algn="l"/>
              </a:tabLst>
            </a:pPr>
            <a:r>
              <a:rPr dirty="0" sz="3150" spc="-10" b="1">
                <a:solidFill>
                  <a:srgbClr val="FFFF00"/>
                </a:solidFill>
                <a:latin typeface="Arial"/>
                <a:cs typeface="Arial"/>
              </a:rPr>
              <a:t>O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bserve</a:t>
            </a:r>
            <a:endParaRPr sz="3150">
              <a:latin typeface="Arial MT"/>
              <a:cs typeface="Arial MT"/>
            </a:endParaRPr>
          </a:p>
          <a:p>
            <a:pPr lvl="1" marL="854710" indent="-384810">
              <a:lnSpc>
                <a:spcPct val="100000"/>
              </a:lnSpc>
              <a:spcBef>
                <a:spcPts val="685"/>
              </a:spcBef>
              <a:buClr>
                <a:srgbClr val="A885DF"/>
              </a:buClr>
              <a:buSzPct val="69642"/>
              <a:buFont typeface="Wingdings"/>
              <a:buChar char=""/>
              <a:tabLst>
                <a:tab pos="854710" algn="l"/>
              </a:tabLst>
            </a:pP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Read</a:t>
            </a:r>
            <a:r>
              <a:rPr dirty="0" sz="2800" spc="-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it</a:t>
            </a:r>
            <a:r>
              <a:rPr dirty="0" sz="2800" spc="-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dirty="0" sz="2800" spc="-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Re-read</a:t>
            </a:r>
            <a:r>
              <a:rPr dirty="0" sz="280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dirty="0" sz="2800" spc="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 MT"/>
                <a:cs typeface="Arial MT"/>
              </a:rPr>
              <a:t>portion</a:t>
            </a:r>
            <a:endParaRPr sz="2800">
              <a:latin typeface="Arial MT"/>
              <a:cs typeface="Arial MT"/>
            </a:endParaRPr>
          </a:p>
          <a:p>
            <a:pPr marL="467995" indent="-455295">
              <a:lnSpc>
                <a:spcPct val="100000"/>
              </a:lnSpc>
              <a:spcBef>
                <a:spcPts val="830"/>
              </a:spcBef>
              <a:buClr>
                <a:srgbClr val="FFCC00"/>
              </a:buClr>
              <a:buSzPct val="69841"/>
              <a:buFont typeface="Wingdings"/>
              <a:buChar char=""/>
              <a:tabLst>
                <a:tab pos="467995" algn="l"/>
              </a:tabLst>
            </a:pPr>
            <a:r>
              <a:rPr dirty="0" sz="3150" spc="-10" b="1">
                <a:solidFill>
                  <a:srgbClr val="FFFF00"/>
                </a:solidFill>
                <a:latin typeface="Arial"/>
                <a:cs typeface="Arial"/>
              </a:rPr>
              <a:t>U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nderstand</a:t>
            </a:r>
            <a:endParaRPr sz="3150">
              <a:latin typeface="Arial MT"/>
              <a:cs typeface="Arial MT"/>
            </a:endParaRPr>
          </a:p>
          <a:p>
            <a:pPr lvl="1" marL="854710" indent="-384810">
              <a:lnSpc>
                <a:spcPct val="100000"/>
              </a:lnSpc>
              <a:spcBef>
                <a:spcPts val="680"/>
              </a:spcBef>
              <a:buClr>
                <a:srgbClr val="A885DF"/>
              </a:buClr>
              <a:buSzPct val="69642"/>
              <a:buFont typeface="Wingdings"/>
              <a:buChar char=""/>
              <a:tabLst>
                <a:tab pos="854710" algn="l"/>
              </a:tabLst>
            </a:pP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try</a:t>
            </a:r>
            <a:r>
              <a:rPr dirty="0" sz="28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r>
              <a:rPr dirty="0" sz="2800" spc="-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get</a:t>
            </a:r>
            <a:r>
              <a:rPr dirty="0" sz="2800" spc="-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dirty="0" sz="2800" spc="-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meaning</a:t>
            </a:r>
            <a:r>
              <a:rPr dirty="0" sz="2800" spc="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dirty="0" sz="28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dirty="0" sz="2800" spc="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Arial MT"/>
                <a:cs typeface="Arial MT"/>
              </a:rPr>
              <a:t>text</a:t>
            </a:r>
            <a:endParaRPr sz="2800">
              <a:latin typeface="Arial MT"/>
              <a:cs typeface="Arial MT"/>
            </a:endParaRPr>
          </a:p>
          <a:p>
            <a:pPr marL="467995" indent="-455295">
              <a:lnSpc>
                <a:spcPct val="100000"/>
              </a:lnSpc>
              <a:spcBef>
                <a:spcPts val="830"/>
              </a:spcBef>
              <a:buClr>
                <a:srgbClr val="FFCC00"/>
              </a:buClr>
              <a:buSzPct val="69841"/>
              <a:buFont typeface="Wingdings"/>
              <a:buChar char=""/>
              <a:tabLst>
                <a:tab pos="467995" algn="l"/>
              </a:tabLst>
            </a:pPr>
            <a:r>
              <a:rPr dirty="0" sz="3150" spc="-20" b="1">
                <a:solidFill>
                  <a:srgbClr val="FFFF00"/>
                </a:solidFill>
                <a:latin typeface="Arial"/>
                <a:cs typeface="Arial"/>
              </a:rPr>
              <a:t>P</a:t>
            </a:r>
            <a:r>
              <a:rPr dirty="0" sz="3150" spc="-20">
                <a:solidFill>
                  <a:srgbClr val="FFFFFF"/>
                </a:solidFill>
                <a:latin typeface="Arial MT"/>
                <a:cs typeface="Arial MT"/>
              </a:rPr>
              <a:t>ray</a:t>
            </a:r>
            <a:endParaRPr sz="3150">
              <a:latin typeface="Arial MT"/>
              <a:cs typeface="Arial MT"/>
            </a:endParaRPr>
          </a:p>
          <a:p>
            <a:pPr lvl="1" marL="854710" indent="-384810">
              <a:lnSpc>
                <a:spcPct val="100000"/>
              </a:lnSpc>
              <a:spcBef>
                <a:spcPts val="680"/>
              </a:spcBef>
              <a:buClr>
                <a:srgbClr val="A885DF"/>
              </a:buClr>
              <a:buSzPct val="69642"/>
              <a:buFont typeface="Wingdings"/>
              <a:buChar char=""/>
              <a:tabLst>
                <a:tab pos="854710" algn="l"/>
              </a:tabLst>
            </a:pP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apply</a:t>
            </a:r>
            <a:r>
              <a:rPr dirty="0" sz="2800" spc="-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dirty="0" sz="28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Truth</a:t>
            </a:r>
            <a:r>
              <a:rPr dirty="0" sz="2800" spc="-10">
                <a:solidFill>
                  <a:srgbClr val="FFFFFF"/>
                </a:solidFill>
                <a:latin typeface="Arial MT"/>
                <a:cs typeface="Arial MT"/>
              </a:rPr>
              <a:t> prayerfully.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4055" y="137160"/>
            <a:ext cx="3717036" cy="168706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3972" rIns="0" bIns="0" rtlCol="0" vert="horz">
            <a:spAutoFit/>
          </a:bodyPr>
          <a:lstStyle/>
          <a:p>
            <a:pPr marL="2633980">
              <a:lnSpc>
                <a:spcPct val="100000"/>
              </a:lnSpc>
              <a:spcBef>
                <a:spcPts val="130"/>
              </a:spcBef>
            </a:pPr>
            <a:r>
              <a:rPr dirty="0" sz="5950" spc="-10"/>
              <a:t>“Quiet”</a:t>
            </a:r>
            <a:endParaRPr sz="5950"/>
          </a:p>
        </p:txBody>
      </p:sp>
      <p:grpSp>
        <p:nvGrpSpPr>
          <p:cNvPr id="4" name="object 4"/>
          <p:cNvGrpSpPr/>
          <p:nvPr/>
        </p:nvGrpSpPr>
        <p:grpSpPr>
          <a:xfrm>
            <a:off x="365759" y="1984248"/>
            <a:ext cx="7804784" cy="1805939"/>
            <a:chOff x="365759" y="1984248"/>
            <a:chExt cx="7804784" cy="1805939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759" y="2167128"/>
              <a:ext cx="608076" cy="6263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0663" y="1984248"/>
              <a:ext cx="1796795" cy="9189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84248" y="1993392"/>
              <a:ext cx="1787652" cy="9189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37559" y="1984248"/>
              <a:ext cx="4832603" cy="9189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0935" y="2441448"/>
              <a:ext cx="7493508" cy="9098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0935" y="2880360"/>
              <a:ext cx="2510028" cy="909827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859536" y="3950208"/>
            <a:ext cx="7530465" cy="2117090"/>
            <a:chOff x="859536" y="3950208"/>
            <a:chExt cx="7530465" cy="2117090"/>
          </a:xfrm>
        </p:grpSpPr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9536" y="4096512"/>
              <a:ext cx="480059" cy="49834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8992" y="3950208"/>
              <a:ext cx="3168396" cy="74523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78992" y="4297680"/>
              <a:ext cx="7310628" cy="745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78992" y="4636008"/>
              <a:ext cx="6862572" cy="74523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78992" y="4983480"/>
              <a:ext cx="5042916" cy="74523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24727" y="5321808"/>
              <a:ext cx="1860803" cy="745236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36575" y="2111819"/>
            <a:ext cx="7548880" cy="372427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algn="just" marL="355600" marR="300990" indent="-343535">
              <a:lnSpc>
                <a:spcPct val="92500"/>
              </a:lnSpc>
              <a:spcBef>
                <a:spcPts val="400"/>
              </a:spcBef>
              <a:buSzPct val="69841"/>
              <a:buFont typeface="Wingdings"/>
              <a:buChar char=""/>
              <a:tabLst>
                <a:tab pos="355600" algn="l"/>
                <a:tab pos="467359" algn="l"/>
              </a:tabLst>
            </a:pPr>
            <a:r>
              <a:rPr dirty="0" sz="3150">
                <a:solidFill>
                  <a:srgbClr val="FFCC00"/>
                </a:solidFill>
                <a:latin typeface="Arial MT"/>
                <a:cs typeface="Arial MT"/>
              </a:rPr>
              <a:t>	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Find</a:t>
            </a:r>
            <a:r>
              <a:rPr dirty="0" sz="315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3150" spc="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20" b="1">
                <a:solidFill>
                  <a:srgbClr val="FFFF00"/>
                </a:solidFill>
                <a:latin typeface="Comic Sans MS"/>
                <a:cs typeface="Comic Sans MS"/>
              </a:rPr>
              <a:t>PLACE</a:t>
            </a:r>
            <a:r>
              <a:rPr dirty="0" sz="3150" spc="-325" b="1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where</a:t>
            </a:r>
            <a:r>
              <a:rPr dirty="0" sz="3150" spc="7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you</a:t>
            </a:r>
            <a:r>
              <a:rPr dirty="0" sz="3150" spc="7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can</a:t>
            </a:r>
            <a:r>
              <a:rPr dirty="0" sz="3150" spc="7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spend</a:t>
            </a:r>
            <a:r>
              <a:rPr dirty="0" sz="3150" spc="7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25">
                <a:solidFill>
                  <a:srgbClr val="FFFFFF"/>
                </a:solidFill>
                <a:latin typeface="Arial MT"/>
                <a:cs typeface="Arial MT"/>
              </a:rPr>
              <a:t>it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alone</a:t>
            </a:r>
            <a:r>
              <a:rPr dirty="0" sz="3150" spc="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with</a:t>
            </a:r>
            <a:r>
              <a:rPr dirty="0" sz="3150" spc="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God,</a:t>
            </a:r>
            <a:r>
              <a:rPr dirty="0" sz="3150" spc="7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unhurried</a:t>
            </a:r>
            <a:r>
              <a:rPr dirty="0" sz="3150" spc="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and</a:t>
            </a:r>
            <a:r>
              <a:rPr dirty="0" sz="3150" spc="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without distraction.</a:t>
            </a:r>
            <a:endParaRPr sz="31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90"/>
              </a:spcBef>
              <a:buClr>
                <a:srgbClr val="FFCC00"/>
              </a:buClr>
              <a:buFont typeface="Wingdings"/>
              <a:buChar char=""/>
            </a:pPr>
            <a:endParaRPr sz="3150">
              <a:latin typeface="Arial MT"/>
              <a:cs typeface="Arial MT"/>
            </a:endParaRPr>
          </a:p>
          <a:p>
            <a:pPr lvl="1" marL="755015" indent="-285115">
              <a:lnSpc>
                <a:spcPts val="2870"/>
              </a:lnSpc>
              <a:buClr>
                <a:srgbClr val="A885DF"/>
              </a:buClr>
              <a:buSzPct val="68000"/>
              <a:buFont typeface="Wingdings"/>
              <a:buChar char=""/>
              <a:tabLst>
                <a:tab pos="755015" algn="l"/>
              </a:tabLst>
            </a:pP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2500" spc="-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priority</a:t>
            </a:r>
            <a:r>
              <a:rPr dirty="0" sz="25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for</a:t>
            </a:r>
            <a:r>
              <a:rPr dirty="0" sz="25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Arial MT"/>
                <a:cs typeface="Arial MT"/>
              </a:rPr>
              <a:t>Jesus:</a:t>
            </a:r>
            <a:endParaRPr sz="2500">
              <a:latin typeface="Arial MT"/>
              <a:cs typeface="Arial MT"/>
            </a:endParaRPr>
          </a:p>
          <a:p>
            <a:pPr marL="755650" marR="5080">
              <a:lnSpc>
                <a:spcPct val="90100"/>
              </a:lnSpc>
              <a:spcBef>
                <a:spcPts val="170"/>
              </a:spcBef>
            </a:pP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“Very</a:t>
            </a:r>
            <a:r>
              <a:rPr dirty="0" sz="25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early</a:t>
            </a:r>
            <a:r>
              <a:rPr dirty="0" sz="25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in</a:t>
            </a:r>
            <a:r>
              <a:rPr dirty="0" sz="25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dirty="0" sz="25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morning,</a:t>
            </a:r>
            <a:r>
              <a:rPr dirty="0" sz="25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while</a:t>
            </a:r>
            <a:r>
              <a:rPr dirty="0" sz="25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it</a:t>
            </a:r>
            <a:r>
              <a:rPr dirty="0" sz="2500" spc="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was</a:t>
            </a:r>
            <a:r>
              <a:rPr dirty="0" sz="25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still</a:t>
            </a:r>
            <a:r>
              <a:rPr dirty="0" sz="250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Arial MT"/>
                <a:cs typeface="Arial MT"/>
              </a:rPr>
              <a:t>dark,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Jesus</a:t>
            </a:r>
            <a:r>
              <a:rPr dirty="0" sz="25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got</a:t>
            </a:r>
            <a:r>
              <a:rPr dirty="0" sz="25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up,</a:t>
            </a:r>
            <a:r>
              <a:rPr dirty="0" sz="25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left</a:t>
            </a:r>
            <a:r>
              <a:rPr dirty="0" sz="25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dirty="0" sz="2500" spc="-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house</a:t>
            </a:r>
            <a:r>
              <a:rPr dirty="0" sz="2500" spc="-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and went</a:t>
            </a:r>
            <a:r>
              <a:rPr dirty="0" sz="25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off</a:t>
            </a:r>
            <a:r>
              <a:rPr dirty="0" sz="2500" spc="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to </a:t>
            </a:r>
            <a:r>
              <a:rPr dirty="0" sz="2500" spc="-50">
                <a:solidFill>
                  <a:srgbClr val="FFFFFF"/>
                </a:solidFill>
                <a:latin typeface="Arial MT"/>
                <a:cs typeface="Arial MT"/>
              </a:rPr>
              <a:t>a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solitary</a:t>
            </a:r>
            <a:r>
              <a:rPr dirty="0" sz="25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place,</a:t>
            </a:r>
            <a:r>
              <a:rPr dirty="0" sz="2500" spc="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where</a:t>
            </a:r>
            <a:r>
              <a:rPr dirty="0" sz="25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>
                <a:solidFill>
                  <a:srgbClr val="FFFFFF"/>
                </a:solidFill>
                <a:latin typeface="Arial MT"/>
                <a:cs typeface="Arial MT"/>
              </a:rPr>
              <a:t>he</a:t>
            </a:r>
            <a:r>
              <a:rPr dirty="0" sz="2500" spc="-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500" spc="-10">
                <a:solidFill>
                  <a:srgbClr val="FFFFFF"/>
                </a:solidFill>
                <a:latin typeface="Arial MT"/>
                <a:cs typeface="Arial MT"/>
              </a:rPr>
              <a:t>prayed.”</a:t>
            </a:r>
            <a:endParaRPr sz="2500">
              <a:latin typeface="Arial MT"/>
              <a:cs typeface="Arial MT"/>
            </a:endParaRPr>
          </a:p>
          <a:p>
            <a:pPr marL="5504180">
              <a:lnSpc>
                <a:spcPts val="2665"/>
              </a:lnSpc>
            </a:pPr>
            <a:r>
              <a:rPr dirty="0" sz="2500">
                <a:solidFill>
                  <a:srgbClr val="FFC000"/>
                </a:solidFill>
                <a:latin typeface="Arial MT"/>
                <a:cs typeface="Arial MT"/>
              </a:rPr>
              <a:t>Mark</a:t>
            </a:r>
            <a:r>
              <a:rPr dirty="0" sz="2500" spc="-20">
                <a:solidFill>
                  <a:srgbClr val="FFC000"/>
                </a:solidFill>
                <a:latin typeface="Arial MT"/>
                <a:cs typeface="Arial MT"/>
              </a:rPr>
              <a:t> 1:35</a:t>
            </a:r>
            <a:endParaRPr sz="2500">
              <a:latin typeface="Arial MT"/>
              <a:cs typeface="Arial MT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306056" y="219456"/>
            <a:ext cx="1540763" cy="16962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8879" y="0"/>
            <a:ext cx="4256532" cy="2016252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0467" rIns="0" bIns="0" rtlCol="0" vert="horz">
            <a:spAutoFit/>
          </a:bodyPr>
          <a:lstStyle/>
          <a:p>
            <a:pPr marL="2464435">
              <a:lnSpc>
                <a:spcPct val="100000"/>
              </a:lnSpc>
              <a:spcBef>
                <a:spcPts val="105"/>
              </a:spcBef>
            </a:pPr>
            <a:r>
              <a:rPr dirty="0" sz="7200" spc="-10"/>
              <a:t>“Time”</a:t>
            </a:r>
            <a:endParaRPr sz="7200"/>
          </a:p>
        </p:txBody>
      </p:sp>
      <p:grpSp>
        <p:nvGrpSpPr>
          <p:cNvPr id="4" name="object 4"/>
          <p:cNvGrpSpPr/>
          <p:nvPr/>
        </p:nvGrpSpPr>
        <p:grpSpPr>
          <a:xfrm>
            <a:off x="320040" y="4480559"/>
            <a:ext cx="7941945" cy="1348740"/>
            <a:chOff x="320040" y="4480559"/>
            <a:chExt cx="7941945" cy="13487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0040" y="4764023"/>
              <a:ext cx="525779" cy="5440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5215" y="4590287"/>
              <a:ext cx="1577340" cy="82753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0200" y="4480559"/>
              <a:ext cx="1869948" cy="10286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99232" y="4590287"/>
              <a:ext cx="5262372" cy="8275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6072" y="5010911"/>
              <a:ext cx="7246620" cy="818388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329184" y="5971032"/>
            <a:ext cx="8270875" cy="708660"/>
            <a:chOff x="329184" y="5971032"/>
            <a:chExt cx="8270875" cy="708660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9184" y="6099048"/>
              <a:ext cx="470916" cy="48920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2647" y="5971032"/>
              <a:ext cx="7987283" cy="70866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60260" y="4605020"/>
            <a:ext cx="7863840" cy="185293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355600" marR="400050" indent="-343535">
              <a:lnSpc>
                <a:spcPct val="94200"/>
              </a:lnSpc>
              <a:spcBef>
                <a:spcPts val="355"/>
              </a:spcBef>
              <a:buClr>
                <a:srgbClr val="FFCC00"/>
              </a:buClr>
              <a:buSzPct val="69642"/>
              <a:buFont typeface="Wingdings"/>
              <a:buChar char=""/>
              <a:tabLst>
                <a:tab pos="355600" algn="l"/>
              </a:tabLst>
            </a:pPr>
            <a:r>
              <a:rPr dirty="0" sz="2800">
                <a:solidFill>
                  <a:srgbClr val="FFFFFF"/>
                </a:solidFill>
                <a:latin typeface="Georgia"/>
                <a:cs typeface="Georgia"/>
              </a:rPr>
              <a:t>Find</a:t>
            </a:r>
            <a:r>
              <a:rPr dirty="0" sz="2800" spc="-5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2800" spc="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600" spc="-20">
                <a:solidFill>
                  <a:srgbClr val="FFFF00"/>
                </a:solidFill>
                <a:latin typeface="Comic Sans MS"/>
                <a:cs typeface="Comic Sans MS"/>
              </a:rPr>
              <a:t>TIME</a:t>
            </a:r>
            <a:r>
              <a:rPr dirty="0" sz="3600" spc="-365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dirty="0" sz="2800">
                <a:solidFill>
                  <a:srgbClr val="FFFFFF"/>
                </a:solidFill>
                <a:latin typeface="Georgia"/>
                <a:cs typeface="Georgia"/>
              </a:rPr>
              <a:t>and</a:t>
            </a:r>
            <a:r>
              <a:rPr dirty="0" sz="2800" spc="-5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FFFFFF"/>
                </a:solidFill>
                <a:latin typeface="Georgia"/>
                <a:cs typeface="Georgia"/>
              </a:rPr>
              <a:t>schedule</a:t>
            </a:r>
            <a:r>
              <a:rPr dirty="0" sz="2800" spc="-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FFFFFF"/>
                </a:solidFill>
                <a:latin typeface="Georgia"/>
                <a:cs typeface="Georgia"/>
              </a:rPr>
              <a:t>it</a:t>
            </a:r>
            <a:r>
              <a:rPr dirty="0" sz="2800" spc="-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FFFFFF"/>
                </a:solidFill>
                <a:latin typeface="Georgia"/>
                <a:cs typeface="Georgia"/>
              </a:rPr>
              <a:t>and</a:t>
            </a:r>
            <a:r>
              <a:rPr dirty="0" sz="2800" spc="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FFFFFF"/>
                </a:solidFill>
                <a:latin typeface="Georgia"/>
                <a:cs typeface="Georgia"/>
              </a:rPr>
              <a:t>stick</a:t>
            </a:r>
            <a:r>
              <a:rPr dirty="0" sz="2800" spc="-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FFFFFF"/>
                </a:solidFill>
                <a:latin typeface="Georgia"/>
                <a:cs typeface="Georgia"/>
              </a:rPr>
              <a:t>to</a:t>
            </a:r>
            <a:r>
              <a:rPr dirty="0" sz="2800" spc="-25">
                <a:solidFill>
                  <a:srgbClr val="FFFFFF"/>
                </a:solidFill>
                <a:latin typeface="Georgia"/>
                <a:cs typeface="Georgia"/>
              </a:rPr>
              <a:t> it, </a:t>
            </a:r>
            <a:r>
              <a:rPr dirty="0" sz="2800">
                <a:solidFill>
                  <a:srgbClr val="FFFFFF"/>
                </a:solidFill>
                <a:latin typeface="Georgia"/>
                <a:cs typeface="Georgia"/>
              </a:rPr>
              <a:t>just</a:t>
            </a:r>
            <a:r>
              <a:rPr dirty="0" sz="28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FFFFFF"/>
                </a:solidFill>
                <a:latin typeface="Georgia"/>
                <a:cs typeface="Georgia"/>
              </a:rPr>
              <a:t>as</a:t>
            </a:r>
            <a:r>
              <a:rPr dirty="0" sz="2800" spc="-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FFFFFF"/>
                </a:solidFill>
                <a:latin typeface="Georgia"/>
                <a:cs typeface="Georgia"/>
              </a:rPr>
              <a:t>you</a:t>
            </a:r>
            <a:r>
              <a:rPr dirty="0" sz="2800" spc="-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FFFFFF"/>
                </a:solidFill>
                <a:latin typeface="Georgia"/>
                <a:cs typeface="Georgia"/>
              </a:rPr>
              <a:t>would</a:t>
            </a:r>
            <a:r>
              <a:rPr dirty="0" sz="2800" spc="-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FFFFFF"/>
                </a:solidFill>
                <a:latin typeface="Georgia"/>
                <a:cs typeface="Georgia"/>
              </a:rPr>
              <a:t>anything</a:t>
            </a:r>
            <a:r>
              <a:rPr dirty="0" sz="2800" spc="-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FFFFFF"/>
                </a:solidFill>
                <a:latin typeface="Georgia"/>
                <a:cs typeface="Georgia"/>
              </a:rPr>
              <a:t>else</a:t>
            </a:r>
            <a:r>
              <a:rPr dirty="0" sz="2800" spc="-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FFFFFF"/>
                </a:solidFill>
                <a:latin typeface="Georgia"/>
                <a:cs typeface="Georgia"/>
              </a:rPr>
              <a:t>in</a:t>
            </a:r>
            <a:r>
              <a:rPr dirty="0" sz="2800" spc="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800">
                <a:solidFill>
                  <a:srgbClr val="FFFFFF"/>
                </a:solidFill>
                <a:latin typeface="Georgia"/>
                <a:cs typeface="Georgia"/>
              </a:rPr>
              <a:t>your</a:t>
            </a:r>
            <a:r>
              <a:rPr dirty="0" sz="2800" spc="-4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Georgia"/>
                <a:cs typeface="Georgia"/>
              </a:rPr>
              <a:t>life.</a:t>
            </a:r>
            <a:endParaRPr sz="28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900"/>
              </a:spcBef>
              <a:buFont typeface="Wingdings"/>
              <a:buChar char=""/>
            </a:pPr>
            <a:endParaRPr sz="2800">
              <a:latin typeface="Georgia"/>
              <a:cs typeface="Georgia"/>
            </a:endParaRPr>
          </a:p>
          <a:p>
            <a:pPr marL="355600" indent="-342900">
              <a:lnSpc>
                <a:spcPct val="100000"/>
              </a:lnSpc>
              <a:buClr>
                <a:srgbClr val="FFCC00"/>
              </a:buClr>
              <a:buSzPct val="70212"/>
              <a:buFont typeface="Wingdings"/>
              <a:buChar char=""/>
              <a:tabLst>
                <a:tab pos="355600" algn="l"/>
              </a:tabLst>
            </a:pPr>
            <a:r>
              <a:rPr dirty="0" sz="2350">
                <a:solidFill>
                  <a:srgbClr val="FFFFFF"/>
                </a:solidFill>
                <a:latin typeface="Georgia"/>
                <a:cs typeface="Georgia"/>
              </a:rPr>
              <a:t>Find</a:t>
            </a:r>
            <a:r>
              <a:rPr dirty="0" sz="2350" spc="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3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2350" spc="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350">
                <a:solidFill>
                  <a:srgbClr val="FFFFFF"/>
                </a:solidFill>
                <a:latin typeface="Georgia"/>
                <a:cs typeface="Georgia"/>
              </a:rPr>
              <a:t>regular</a:t>
            </a:r>
            <a:r>
              <a:rPr dirty="0" sz="2350" spc="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350">
                <a:solidFill>
                  <a:srgbClr val="FFFFFF"/>
                </a:solidFill>
                <a:latin typeface="Georgia"/>
                <a:cs typeface="Georgia"/>
              </a:rPr>
              <a:t>time</a:t>
            </a:r>
            <a:r>
              <a:rPr dirty="0" sz="2350" spc="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350">
                <a:solidFill>
                  <a:srgbClr val="FFFFFF"/>
                </a:solidFill>
                <a:latin typeface="Georgia"/>
                <a:cs typeface="Georgia"/>
              </a:rPr>
              <a:t>&amp;</a:t>
            </a:r>
            <a:r>
              <a:rPr dirty="0" sz="2350" spc="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350">
                <a:solidFill>
                  <a:srgbClr val="FFFFFF"/>
                </a:solidFill>
                <a:latin typeface="Georgia"/>
                <a:cs typeface="Georgia"/>
              </a:rPr>
              <a:t>start</a:t>
            </a:r>
            <a:r>
              <a:rPr dirty="0" sz="2350" spc="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350">
                <a:solidFill>
                  <a:srgbClr val="FFFFFF"/>
                </a:solidFill>
                <a:latin typeface="Georgia"/>
                <a:cs typeface="Georgia"/>
              </a:rPr>
              <a:t>with</a:t>
            </a:r>
            <a:r>
              <a:rPr dirty="0" sz="2350" spc="1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35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dirty="0" sz="2350" spc="3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350">
                <a:solidFill>
                  <a:srgbClr val="FFFFFF"/>
                </a:solidFill>
                <a:latin typeface="Georgia"/>
                <a:cs typeface="Georgia"/>
              </a:rPr>
              <a:t>workable</a:t>
            </a:r>
            <a:r>
              <a:rPr dirty="0" sz="2350" spc="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350" spc="-10">
                <a:solidFill>
                  <a:srgbClr val="FFFFFF"/>
                </a:solidFill>
                <a:latin typeface="Georgia"/>
                <a:cs typeface="Georgia"/>
              </a:rPr>
              <a:t>expectation.</a:t>
            </a:r>
            <a:endParaRPr sz="2350">
              <a:latin typeface="Georgia"/>
              <a:cs typeface="Georgia"/>
            </a:endParaRPr>
          </a:p>
        </p:txBody>
      </p:sp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98447" y="1600200"/>
            <a:ext cx="6473952" cy="27157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6232" y="73152"/>
            <a:ext cx="3881628" cy="184251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8790" rIns="0" bIns="0" rtlCol="0" vert="horz">
            <a:spAutoFit/>
          </a:bodyPr>
          <a:lstStyle/>
          <a:p>
            <a:pPr marL="1792605">
              <a:lnSpc>
                <a:spcPct val="100000"/>
              </a:lnSpc>
              <a:spcBef>
                <a:spcPts val="130"/>
              </a:spcBef>
            </a:pPr>
            <a:r>
              <a:rPr dirty="0" sz="6600" spc="-10"/>
              <a:t>“Time”</a:t>
            </a:r>
            <a:endParaRPr sz="6600"/>
          </a:p>
        </p:txBody>
      </p:sp>
      <p:grpSp>
        <p:nvGrpSpPr>
          <p:cNvPr id="4" name="object 4"/>
          <p:cNvGrpSpPr/>
          <p:nvPr/>
        </p:nvGrpSpPr>
        <p:grpSpPr>
          <a:xfrm>
            <a:off x="365759" y="2002535"/>
            <a:ext cx="5097780" cy="1348740"/>
            <a:chOff x="365759" y="2002535"/>
            <a:chExt cx="5097780" cy="13487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759" y="2176271"/>
              <a:ext cx="608076" cy="6263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0935" y="2002535"/>
              <a:ext cx="4247388" cy="9098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0935" y="2441447"/>
              <a:ext cx="4832604" cy="909827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36575" y="2120963"/>
            <a:ext cx="4652645" cy="9486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54965" indent="-342265">
              <a:lnSpc>
                <a:spcPts val="3620"/>
              </a:lnSpc>
              <a:spcBef>
                <a:spcPts val="120"/>
              </a:spcBef>
              <a:buClr>
                <a:srgbClr val="FFCC00"/>
              </a:buClr>
              <a:buSzPct val="69841"/>
              <a:buFont typeface="Wingdings"/>
              <a:buChar char=""/>
              <a:tabLst>
                <a:tab pos="354965" algn="l"/>
              </a:tabLst>
            </a:pP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First</a:t>
            </a:r>
            <a:r>
              <a:rPr dirty="0" sz="3150" spc="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½</a:t>
            </a:r>
            <a:r>
              <a:rPr dirty="0" sz="3150" spc="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dirty="0" sz="315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your</a:t>
            </a:r>
            <a:r>
              <a:rPr dirty="0" sz="3150" spc="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time:</a:t>
            </a:r>
            <a:endParaRPr sz="3150">
              <a:latin typeface="Arial MT"/>
              <a:cs typeface="Arial MT"/>
            </a:endParaRPr>
          </a:p>
          <a:p>
            <a:pPr marL="355600">
              <a:lnSpc>
                <a:spcPts val="3620"/>
              </a:lnSpc>
            </a:pPr>
            <a:r>
              <a:rPr dirty="0" sz="3150" b="1">
                <a:solidFill>
                  <a:srgbClr val="FFFFFF"/>
                </a:solidFill>
                <a:latin typeface="Arial"/>
                <a:cs typeface="Arial"/>
              </a:rPr>
              <a:t>Seek</a:t>
            </a:r>
            <a:r>
              <a:rPr dirty="0" sz="315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50" b="1">
                <a:solidFill>
                  <a:srgbClr val="FFFFFF"/>
                </a:solidFill>
                <a:latin typeface="Arial"/>
                <a:cs typeface="Arial"/>
              </a:rPr>
              <a:t>God</a:t>
            </a:r>
            <a:r>
              <a:rPr dirty="0" sz="315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5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150" spc="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5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15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50" spc="-10" b="1">
                <a:solidFill>
                  <a:srgbClr val="FFFFFF"/>
                </a:solidFill>
                <a:latin typeface="Arial"/>
                <a:cs typeface="Arial"/>
              </a:rPr>
              <a:t>Bible.</a:t>
            </a:r>
            <a:endParaRPr sz="315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65759" y="4489703"/>
            <a:ext cx="5911850" cy="1879600"/>
            <a:chOff x="365759" y="4489703"/>
            <a:chExt cx="5911850" cy="187960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759" y="4663439"/>
              <a:ext cx="608076" cy="62636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0935" y="4489703"/>
              <a:ext cx="4951476" cy="90982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0935" y="4928615"/>
              <a:ext cx="5646420" cy="90982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0935" y="5458967"/>
              <a:ext cx="2263140" cy="909827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36575" y="4610989"/>
            <a:ext cx="5353050" cy="147955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354330" marR="5080" indent="-342265">
              <a:lnSpc>
                <a:spcPct val="101099"/>
              </a:lnSpc>
              <a:spcBef>
                <a:spcPts val="80"/>
              </a:spcBef>
              <a:buClr>
                <a:srgbClr val="FFCC00"/>
              </a:buClr>
              <a:buSzPct val="69841"/>
              <a:buFont typeface="Wingdings"/>
              <a:buChar char=""/>
              <a:tabLst>
                <a:tab pos="355600" algn="l"/>
              </a:tabLst>
            </a:pP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Second</a:t>
            </a:r>
            <a:r>
              <a:rPr dirty="0" sz="315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½:</a:t>
            </a:r>
            <a:r>
              <a:rPr dirty="0" sz="3150" spc="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dirty="0" sz="3150" spc="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your</a:t>
            </a:r>
            <a:r>
              <a:rPr dirty="0" sz="3150" spc="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time: 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dirty="0" sz="3150" b="1">
                <a:solidFill>
                  <a:srgbClr val="FFFFFF"/>
                </a:solidFill>
                <a:latin typeface="Arial"/>
                <a:cs typeface="Arial"/>
              </a:rPr>
              <a:t>Hear</a:t>
            </a:r>
            <a:r>
              <a:rPr dirty="0" sz="3150" spc="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50" b="1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3150" spc="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5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15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50" b="1">
                <a:solidFill>
                  <a:srgbClr val="FFFFFF"/>
                </a:solidFill>
                <a:latin typeface="Arial"/>
                <a:cs typeface="Arial"/>
              </a:rPr>
              <a:t>talk</a:t>
            </a:r>
            <a:r>
              <a:rPr dirty="0" sz="315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5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315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50" spc="-25" b="1">
                <a:solidFill>
                  <a:srgbClr val="FFFFFF"/>
                </a:solidFill>
                <a:latin typeface="Arial"/>
                <a:cs typeface="Arial"/>
              </a:rPr>
              <a:t>God </a:t>
            </a:r>
            <a:r>
              <a:rPr dirty="0" sz="3150" spc="-25" b="1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15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150" spc="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50" spc="-10" b="1">
                <a:solidFill>
                  <a:srgbClr val="FFFFFF"/>
                </a:solidFill>
                <a:latin typeface="Arial"/>
                <a:cs typeface="Arial"/>
              </a:rPr>
              <a:t>prayer</a:t>
            </a:r>
            <a:endParaRPr sz="315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464808" y="219456"/>
            <a:ext cx="2455545" cy="3698875"/>
            <a:chOff x="6464808" y="219456"/>
            <a:chExt cx="2455545" cy="3698875"/>
          </a:xfrm>
        </p:grpSpPr>
        <p:pic>
          <p:nvPicPr>
            <p:cNvPr id="16" name="object 16" descr="C:\Documents and Settings\Administrator\Desktop\images (1).jpg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93408" y="219456"/>
              <a:ext cx="2153411" cy="1613916"/>
            </a:xfrm>
            <a:prstGeom prst="rect">
              <a:avLst/>
            </a:prstGeom>
          </p:spPr>
        </p:pic>
        <p:pic>
          <p:nvPicPr>
            <p:cNvPr id="17" name="object 17" descr="C:\Documents and Settings\Administrator\Desktop\quiet-time-bible-study.jpg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64808" y="2121407"/>
              <a:ext cx="2455164" cy="1796795"/>
            </a:xfrm>
            <a:prstGeom prst="rect">
              <a:avLst/>
            </a:prstGeom>
          </p:spPr>
        </p:pic>
      </p:grpSp>
      <p:pic>
        <p:nvPicPr>
          <p:cNvPr id="18" name="object 18" descr="C:\Documents and Settings\Administrator\Desktop\images.jpg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510528" y="5102352"/>
            <a:ext cx="2628900" cy="175107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783" y="320040"/>
            <a:ext cx="3488436" cy="124815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195573" y="480695"/>
            <a:ext cx="2759710" cy="6959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10"/>
              <a:t>OBSERVE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6309359" y="1207008"/>
            <a:ext cx="2318385" cy="5070475"/>
            <a:chOff x="6309359" y="1207008"/>
            <a:chExt cx="2318385" cy="50704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9359" y="1380744"/>
              <a:ext cx="617219" cy="6263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74535" y="1207008"/>
              <a:ext cx="1714500" cy="9281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9359" y="2212847"/>
              <a:ext cx="617219" cy="62636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74535" y="2039111"/>
              <a:ext cx="1824227" cy="92811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9359" y="3035808"/>
              <a:ext cx="617219" cy="62636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74535" y="2862072"/>
              <a:ext cx="1933955" cy="92811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9359" y="3867912"/>
              <a:ext cx="617219" cy="6263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74535" y="3694175"/>
              <a:ext cx="2052827" cy="92811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9359" y="4700016"/>
              <a:ext cx="617219" cy="62636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574535" y="4526279"/>
              <a:ext cx="1714500" cy="92811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9359" y="5522975"/>
              <a:ext cx="617219" cy="62636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74535" y="5349240"/>
              <a:ext cx="1632203" cy="928116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486144" y="1323847"/>
            <a:ext cx="1764664" cy="46570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0"/>
              </a:spcBef>
              <a:buClr>
                <a:srgbClr val="FFCC00"/>
              </a:buClr>
              <a:buSzPct val="69841"/>
              <a:buFont typeface="Wingdings"/>
              <a:buChar char=""/>
              <a:tabLst>
                <a:tab pos="355600" algn="l"/>
              </a:tabLst>
            </a:pPr>
            <a:r>
              <a:rPr dirty="0" sz="3150" spc="-20" b="1">
                <a:solidFill>
                  <a:srgbClr val="FFFF00"/>
                </a:solidFill>
                <a:latin typeface="Palatino Linotype"/>
                <a:cs typeface="Palatino Linotype"/>
              </a:rPr>
              <a:t>Who?</a:t>
            </a:r>
            <a:endParaRPr sz="3150">
              <a:latin typeface="Palatino Linotype"/>
              <a:cs typeface="Palatino Linotype"/>
            </a:endParaRPr>
          </a:p>
          <a:p>
            <a:pPr marL="355600" indent="-342900">
              <a:lnSpc>
                <a:spcPct val="100000"/>
              </a:lnSpc>
              <a:spcBef>
                <a:spcPts val="2785"/>
              </a:spcBef>
              <a:buClr>
                <a:srgbClr val="FFCC00"/>
              </a:buClr>
              <a:buSzPct val="69841"/>
              <a:buFont typeface="Wingdings"/>
              <a:buChar char=""/>
              <a:tabLst>
                <a:tab pos="355600" algn="l"/>
              </a:tabLst>
            </a:pPr>
            <a:r>
              <a:rPr dirty="0" sz="3150" spc="-20" b="1">
                <a:solidFill>
                  <a:srgbClr val="FFFF00"/>
                </a:solidFill>
                <a:latin typeface="Palatino Linotype"/>
                <a:cs typeface="Palatino Linotype"/>
              </a:rPr>
              <a:t>What?</a:t>
            </a:r>
            <a:endParaRPr sz="3150">
              <a:latin typeface="Palatino Linotype"/>
              <a:cs typeface="Palatino Linotype"/>
            </a:endParaRPr>
          </a:p>
          <a:p>
            <a:pPr marL="355600" indent="-342900">
              <a:lnSpc>
                <a:spcPct val="100000"/>
              </a:lnSpc>
              <a:spcBef>
                <a:spcPts val="2705"/>
              </a:spcBef>
              <a:buClr>
                <a:srgbClr val="FFCC00"/>
              </a:buClr>
              <a:buSzPct val="69841"/>
              <a:buFont typeface="Wingdings"/>
              <a:buChar char=""/>
              <a:tabLst>
                <a:tab pos="355600" algn="l"/>
              </a:tabLst>
            </a:pPr>
            <a:r>
              <a:rPr dirty="0" sz="3150" spc="-10" b="1">
                <a:solidFill>
                  <a:srgbClr val="FFFF00"/>
                </a:solidFill>
                <a:latin typeface="Palatino Linotype"/>
                <a:cs typeface="Palatino Linotype"/>
              </a:rPr>
              <a:t>When?</a:t>
            </a:r>
            <a:endParaRPr sz="3150">
              <a:latin typeface="Palatino Linotype"/>
              <a:cs typeface="Palatino Linotype"/>
            </a:endParaRPr>
          </a:p>
          <a:p>
            <a:pPr marL="355600" indent="-342900">
              <a:lnSpc>
                <a:spcPct val="100000"/>
              </a:lnSpc>
              <a:spcBef>
                <a:spcPts val="2785"/>
              </a:spcBef>
              <a:buClr>
                <a:srgbClr val="FFCC00"/>
              </a:buClr>
              <a:buSzPct val="69841"/>
              <a:buFont typeface="Wingdings"/>
              <a:buChar char=""/>
              <a:tabLst>
                <a:tab pos="355600" algn="l"/>
              </a:tabLst>
            </a:pPr>
            <a:r>
              <a:rPr dirty="0" sz="3150" spc="-10" b="1">
                <a:solidFill>
                  <a:srgbClr val="FFFF00"/>
                </a:solidFill>
                <a:latin typeface="Palatino Linotype"/>
                <a:cs typeface="Palatino Linotype"/>
              </a:rPr>
              <a:t>Where?</a:t>
            </a:r>
            <a:endParaRPr sz="3150">
              <a:latin typeface="Palatino Linotype"/>
              <a:cs typeface="Palatino Linotype"/>
            </a:endParaRPr>
          </a:p>
          <a:p>
            <a:pPr marL="355600" indent="-342900">
              <a:lnSpc>
                <a:spcPct val="100000"/>
              </a:lnSpc>
              <a:spcBef>
                <a:spcPts val="2775"/>
              </a:spcBef>
              <a:buClr>
                <a:srgbClr val="FFCC00"/>
              </a:buClr>
              <a:buSzPct val="69841"/>
              <a:buFont typeface="Wingdings"/>
              <a:buChar char=""/>
              <a:tabLst>
                <a:tab pos="355600" algn="l"/>
              </a:tabLst>
            </a:pPr>
            <a:r>
              <a:rPr dirty="0" sz="3150" spc="-20" b="1">
                <a:solidFill>
                  <a:srgbClr val="FFFF00"/>
                </a:solidFill>
                <a:latin typeface="Palatino Linotype"/>
                <a:cs typeface="Palatino Linotype"/>
              </a:rPr>
              <a:t>Why?</a:t>
            </a:r>
            <a:endParaRPr sz="3150">
              <a:latin typeface="Palatino Linotype"/>
              <a:cs typeface="Palatino Linotype"/>
            </a:endParaRPr>
          </a:p>
          <a:p>
            <a:pPr marL="355600" indent="-342900">
              <a:lnSpc>
                <a:spcPct val="100000"/>
              </a:lnSpc>
              <a:spcBef>
                <a:spcPts val="2715"/>
              </a:spcBef>
              <a:buClr>
                <a:srgbClr val="FFCC00"/>
              </a:buClr>
              <a:buSzPct val="69841"/>
              <a:buFont typeface="Wingdings"/>
              <a:buChar char=""/>
              <a:tabLst>
                <a:tab pos="355600" algn="l"/>
              </a:tabLst>
            </a:pPr>
            <a:r>
              <a:rPr dirty="0" sz="3150" spc="-20" b="1">
                <a:solidFill>
                  <a:srgbClr val="FFFF00"/>
                </a:solidFill>
                <a:latin typeface="Palatino Linotype"/>
                <a:cs typeface="Palatino Linotype"/>
              </a:rPr>
              <a:t>How?</a:t>
            </a:r>
            <a:endParaRPr sz="3150">
              <a:latin typeface="Palatino Linotype"/>
              <a:cs typeface="Palatino Linotype"/>
            </a:endParaRPr>
          </a:p>
        </p:txBody>
      </p:sp>
      <p:pic>
        <p:nvPicPr>
          <p:cNvPr id="18" name="object 18" descr="C:\Documents and Settings\Administrator\Desktop\Observation.GIF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84047" y="1444751"/>
            <a:ext cx="5596128" cy="541324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3272" y="237743"/>
            <a:ext cx="5838444" cy="1522476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451863" y="413334"/>
            <a:ext cx="4959350" cy="849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 spc="-10">
                <a:latin typeface="Comic Sans MS"/>
                <a:cs typeface="Comic Sans MS"/>
              </a:rPr>
              <a:t>UNDERSTAND</a:t>
            </a:r>
            <a:endParaRPr sz="5400">
              <a:latin typeface="Comic Sans MS"/>
              <a:cs typeface="Comic Sans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02336" y="1527047"/>
            <a:ext cx="4960620" cy="1705610"/>
            <a:chOff x="402336" y="1527047"/>
            <a:chExt cx="4960620" cy="17056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2336" y="1673351"/>
              <a:ext cx="489204" cy="5166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6656" y="1527047"/>
              <a:ext cx="3543300" cy="7543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2336" y="2624327"/>
              <a:ext cx="489204" cy="51663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6656" y="2478023"/>
              <a:ext cx="4686300" cy="75437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36575" y="1625980"/>
            <a:ext cx="4601845" cy="13735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rgbClr val="FFCC00"/>
              </a:buClr>
              <a:buSzPct val="69230"/>
              <a:buFont typeface="Wingdings"/>
              <a:buChar char=""/>
              <a:tabLst>
                <a:tab pos="355600" algn="l"/>
              </a:tabLst>
            </a:pP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What’s</a:t>
            </a:r>
            <a:r>
              <a:rPr dirty="0" sz="2600" spc="-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dirty="0" sz="26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context?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390"/>
              </a:spcBef>
              <a:buClr>
                <a:srgbClr val="FFCC00"/>
              </a:buClr>
              <a:buFont typeface="Wingdings"/>
              <a:buChar char=""/>
            </a:pPr>
            <a:endParaRPr sz="26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Clr>
                <a:srgbClr val="FFCC00"/>
              </a:buClr>
              <a:buSzPct val="69230"/>
              <a:buFont typeface="Wingdings"/>
              <a:buChar char=""/>
              <a:tabLst>
                <a:tab pos="355600" algn="l"/>
              </a:tabLst>
            </a:pP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What</a:t>
            </a:r>
            <a:r>
              <a:rPr dirty="0" sz="26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is</a:t>
            </a:r>
            <a:r>
              <a:rPr dirty="0" sz="260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dirty="0" sz="26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>
                <a:solidFill>
                  <a:srgbClr val="FFFFFF"/>
                </a:solidFill>
                <a:latin typeface="Arial MT"/>
                <a:cs typeface="Arial MT"/>
              </a:rPr>
              <a:t>passage</a:t>
            </a:r>
            <a:r>
              <a:rPr dirty="0" sz="2600" spc="-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 MT"/>
                <a:cs typeface="Arial MT"/>
              </a:rPr>
              <a:t>saying?</a:t>
            </a:r>
            <a:endParaRPr sz="260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21208" y="0"/>
            <a:ext cx="8623300" cy="6670675"/>
            <a:chOff x="521208" y="0"/>
            <a:chExt cx="8623300" cy="6670675"/>
          </a:xfrm>
        </p:grpSpPr>
        <p:pic>
          <p:nvPicPr>
            <p:cNvPr id="11" name="object 11" descr="C:\Documents and Settings\Administrator\Desktop\images (2).jpg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11111" y="1810511"/>
              <a:ext cx="2532888" cy="187909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38543" y="0"/>
              <a:ext cx="2505455" cy="1828800"/>
            </a:xfrm>
            <a:prstGeom prst="rect">
              <a:avLst/>
            </a:prstGeom>
          </p:spPr>
        </p:pic>
        <p:pic>
          <p:nvPicPr>
            <p:cNvPr id="13" name="object 13" descr="C:\Documents and Settings\Administrator\Desktop\images (3).jpg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1208" y="3191255"/>
              <a:ext cx="4613148" cy="34792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81527" y="320040"/>
            <a:ext cx="3022092" cy="124815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1752" rIns="0" bIns="0" rtlCol="0" vert="horz">
            <a:spAutoFit/>
          </a:bodyPr>
          <a:lstStyle/>
          <a:p>
            <a:pPr marL="2854960">
              <a:lnSpc>
                <a:spcPct val="100000"/>
              </a:lnSpc>
              <a:spcBef>
                <a:spcPts val="95"/>
              </a:spcBef>
            </a:pPr>
            <a:r>
              <a:rPr dirty="0" sz="4400" spc="-10">
                <a:solidFill>
                  <a:srgbClr val="FFFF00"/>
                </a:solidFill>
              </a:rPr>
              <a:t>ASPECT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283463" y="2002535"/>
            <a:ext cx="4613275" cy="3836035"/>
            <a:chOff x="283463" y="2002535"/>
            <a:chExt cx="4613275" cy="383603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3463" y="2002535"/>
              <a:ext cx="827532" cy="9098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7511" y="2002535"/>
              <a:ext cx="781812" cy="9098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5840" y="2002535"/>
              <a:ext cx="3598164" cy="9098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3463" y="2587751"/>
              <a:ext cx="827532" cy="9098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7511" y="2587751"/>
              <a:ext cx="690372" cy="9098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3272" y="2587751"/>
              <a:ext cx="2720340" cy="9098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3463" y="3172967"/>
              <a:ext cx="827532" cy="90982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7511" y="3172967"/>
              <a:ext cx="690372" cy="90982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3272" y="3172967"/>
              <a:ext cx="3845052" cy="90982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3463" y="3758183"/>
              <a:ext cx="937260" cy="9098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7511" y="3758183"/>
              <a:ext cx="690372" cy="9098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14400" y="3758183"/>
              <a:ext cx="3735324" cy="90982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3463" y="4343400"/>
              <a:ext cx="964692" cy="90982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94944" y="4343400"/>
              <a:ext cx="681228" cy="90982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41831" y="4343400"/>
              <a:ext cx="3954779" cy="90982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3463" y="4928615"/>
              <a:ext cx="800099" cy="90982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49223" y="4928615"/>
              <a:ext cx="772668" cy="90982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87551" y="4928615"/>
              <a:ext cx="3003804" cy="909828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536575" y="2018694"/>
            <a:ext cx="4083685" cy="35413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98450">
              <a:lnSpc>
                <a:spcPct val="122000"/>
              </a:lnSpc>
              <a:spcBef>
                <a:spcPts val="95"/>
              </a:spcBef>
            </a:pPr>
            <a:r>
              <a:rPr dirty="0" sz="3150">
                <a:solidFill>
                  <a:srgbClr val="FFFF00"/>
                </a:solidFill>
                <a:latin typeface="Arial MT"/>
                <a:cs typeface="Arial MT"/>
              </a:rPr>
              <a:t>A</a:t>
            </a:r>
            <a:r>
              <a:rPr dirty="0" sz="3150" spc="3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–</a:t>
            </a:r>
            <a:r>
              <a:rPr dirty="0" sz="315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Attributes</a:t>
            </a:r>
            <a:r>
              <a:rPr dirty="0" sz="3150" spc="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dirty="0" sz="3150" spc="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25">
                <a:solidFill>
                  <a:srgbClr val="FFFFFF"/>
                </a:solidFill>
                <a:latin typeface="Arial MT"/>
                <a:cs typeface="Arial MT"/>
              </a:rPr>
              <a:t>God </a:t>
            </a:r>
            <a:r>
              <a:rPr dirty="0" sz="3150">
                <a:solidFill>
                  <a:srgbClr val="FFFF00"/>
                </a:solidFill>
                <a:latin typeface="Arial MT"/>
                <a:cs typeface="Arial MT"/>
              </a:rPr>
              <a:t>S</a:t>
            </a:r>
            <a:r>
              <a:rPr dirty="0" sz="3150" spc="35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-</a:t>
            </a:r>
            <a:r>
              <a:rPr dirty="0" sz="3150" spc="25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Sin</a:t>
            </a:r>
            <a:r>
              <a:rPr dirty="0" sz="3150" spc="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r>
              <a:rPr dirty="0" sz="3150" spc="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20">
                <a:solidFill>
                  <a:srgbClr val="FFFFFF"/>
                </a:solidFill>
                <a:latin typeface="Arial MT"/>
                <a:cs typeface="Arial MT"/>
              </a:rPr>
              <a:t>Avoid</a:t>
            </a:r>
            <a:endParaRPr sz="3150">
              <a:latin typeface="Arial MT"/>
              <a:cs typeface="Arial MT"/>
            </a:endParaRPr>
          </a:p>
          <a:p>
            <a:pPr marL="12700" marR="5080">
              <a:lnSpc>
                <a:spcPct val="122100"/>
              </a:lnSpc>
            </a:pPr>
            <a:r>
              <a:rPr dirty="0" sz="3150">
                <a:solidFill>
                  <a:srgbClr val="FFFF00"/>
                </a:solidFill>
                <a:latin typeface="Arial MT"/>
                <a:cs typeface="Arial MT"/>
              </a:rPr>
              <a:t>P</a:t>
            </a:r>
            <a:r>
              <a:rPr dirty="0" sz="3150" spc="55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-</a:t>
            </a:r>
            <a:r>
              <a:rPr dirty="0" sz="3150" spc="45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Promises</a:t>
            </a:r>
            <a:r>
              <a:rPr dirty="0" sz="315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r>
              <a:rPr dirty="0" sz="3150" spc="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Claim </a:t>
            </a:r>
            <a:r>
              <a:rPr dirty="0" sz="3150">
                <a:solidFill>
                  <a:srgbClr val="FFFF00"/>
                </a:solidFill>
                <a:latin typeface="Arial MT"/>
                <a:cs typeface="Arial MT"/>
              </a:rPr>
              <a:t>E</a:t>
            </a:r>
            <a:r>
              <a:rPr dirty="0" sz="3150" spc="4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-</a:t>
            </a:r>
            <a:r>
              <a:rPr dirty="0" sz="315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Example</a:t>
            </a:r>
            <a:r>
              <a:rPr dirty="0" sz="315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r>
              <a:rPr dirty="0" sz="315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follow </a:t>
            </a:r>
            <a:r>
              <a:rPr dirty="0" sz="3150">
                <a:solidFill>
                  <a:srgbClr val="FFFF00"/>
                </a:solidFill>
                <a:latin typeface="Arial MT"/>
                <a:cs typeface="Arial MT"/>
              </a:rPr>
              <a:t>C</a:t>
            </a:r>
            <a:r>
              <a:rPr dirty="0" sz="3150" spc="5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-</a:t>
            </a:r>
            <a:r>
              <a:rPr dirty="0" sz="3150" spc="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Command</a:t>
            </a:r>
            <a:r>
              <a:rPr dirty="0" sz="3150" spc="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r>
              <a:rPr dirty="0" sz="3150" spc="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20">
                <a:solidFill>
                  <a:srgbClr val="FFFFFF"/>
                </a:solidFill>
                <a:latin typeface="Arial MT"/>
                <a:cs typeface="Arial MT"/>
              </a:rPr>
              <a:t>Obey </a:t>
            </a:r>
            <a:r>
              <a:rPr dirty="0" sz="3150">
                <a:solidFill>
                  <a:srgbClr val="FFFF00"/>
                </a:solidFill>
                <a:latin typeface="Arial MT"/>
                <a:cs typeface="Arial MT"/>
              </a:rPr>
              <a:t>T</a:t>
            </a:r>
            <a:r>
              <a:rPr dirty="0" sz="3150" spc="3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–</a:t>
            </a:r>
            <a:r>
              <a:rPr dirty="0" sz="315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Truth</a:t>
            </a:r>
            <a:r>
              <a:rPr dirty="0" sz="3150" spc="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r>
              <a:rPr dirty="0" sz="3150" spc="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20">
                <a:solidFill>
                  <a:srgbClr val="FFFFFF"/>
                </a:solidFill>
                <a:latin typeface="Arial MT"/>
                <a:cs typeface="Arial MT"/>
              </a:rPr>
              <a:t>know</a:t>
            </a:r>
            <a:endParaRPr sz="3150">
              <a:latin typeface="Arial MT"/>
              <a:cs typeface="Arial MT"/>
            </a:endParaRPr>
          </a:p>
        </p:txBody>
      </p:sp>
      <p:pic>
        <p:nvPicPr>
          <p:cNvPr id="24" name="object 24" descr="C:\Documents and Settings\Administrator\Desktop\student_reading_bible.jpg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422391" y="4005071"/>
            <a:ext cx="3721608" cy="285292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3495">
              <a:lnSpc>
                <a:spcPct val="100000"/>
              </a:lnSpc>
              <a:spcBef>
                <a:spcPts val="95"/>
              </a:spcBef>
            </a:pPr>
            <a:r>
              <a:rPr dirty="0" sz="4400" spc="-10"/>
              <a:t>Prayer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2048255" y="4562855"/>
            <a:ext cx="2455545" cy="2295525"/>
            <a:chOff x="2048255" y="4562855"/>
            <a:chExt cx="2455545" cy="22955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48255" y="4562855"/>
              <a:ext cx="781812" cy="86410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14015" y="4562855"/>
              <a:ext cx="736092" cy="8641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34055" y="4562855"/>
              <a:ext cx="1595628" cy="8641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48255" y="5111495"/>
              <a:ext cx="800100" cy="8641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32303" y="5111495"/>
              <a:ext cx="736092" cy="86410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52343" y="5111495"/>
              <a:ext cx="1751076" cy="86410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48255" y="5660136"/>
              <a:ext cx="781812" cy="8641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14015" y="5660136"/>
              <a:ext cx="736092" cy="86410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34055" y="5660136"/>
              <a:ext cx="1156716" cy="86410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48255" y="6208776"/>
              <a:ext cx="891540" cy="6492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14015" y="6208776"/>
              <a:ext cx="653795" cy="6492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42615" y="6208776"/>
              <a:ext cx="1376171" cy="649224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2290952" y="4590529"/>
            <a:ext cx="1949450" cy="22231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20200"/>
              </a:lnSpc>
              <a:spcBef>
                <a:spcPts val="90"/>
              </a:spcBef>
            </a:pPr>
            <a:r>
              <a:rPr dirty="0" sz="3000">
                <a:solidFill>
                  <a:srgbClr val="FFFF00"/>
                </a:solidFill>
                <a:latin typeface="Arial MT"/>
                <a:cs typeface="Arial MT"/>
              </a:rPr>
              <a:t>P </a:t>
            </a:r>
            <a:r>
              <a:rPr dirty="0" sz="3000">
                <a:solidFill>
                  <a:srgbClr val="FFFFFF"/>
                </a:solidFill>
                <a:latin typeface="Arial MT"/>
                <a:cs typeface="Arial MT"/>
              </a:rPr>
              <a:t>– </a:t>
            </a:r>
            <a:r>
              <a:rPr dirty="0" sz="3000" spc="-10">
                <a:solidFill>
                  <a:srgbClr val="FFFFFF"/>
                </a:solidFill>
                <a:latin typeface="Arial MT"/>
                <a:cs typeface="Arial MT"/>
              </a:rPr>
              <a:t>Praise </a:t>
            </a:r>
            <a:r>
              <a:rPr dirty="0" sz="3000">
                <a:solidFill>
                  <a:srgbClr val="FFFF00"/>
                </a:solidFill>
                <a:latin typeface="Arial MT"/>
                <a:cs typeface="Arial MT"/>
              </a:rPr>
              <a:t>R</a:t>
            </a:r>
            <a:r>
              <a:rPr dirty="0" sz="3000" spc="-5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3000">
                <a:solidFill>
                  <a:srgbClr val="FFFFFF"/>
                </a:solidFill>
                <a:latin typeface="Arial MT"/>
                <a:cs typeface="Arial MT"/>
              </a:rPr>
              <a:t>– </a:t>
            </a:r>
            <a:r>
              <a:rPr dirty="0" sz="3000" spc="-10">
                <a:solidFill>
                  <a:srgbClr val="FFFFFF"/>
                </a:solidFill>
                <a:latin typeface="Arial MT"/>
                <a:cs typeface="Arial MT"/>
              </a:rPr>
              <a:t>Repent </a:t>
            </a:r>
            <a:r>
              <a:rPr dirty="0" sz="3000">
                <a:solidFill>
                  <a:srgbClr val="FFFF00"/>
                </a:solidFill>
                <a:latin typeface="Arial MT"/>
                <a:cs typeface="Arial MT"/>
              </a:rPr>
              <a:t>A</a:t>
            </a:r>
            <a:r>
              <a:rPr dirty="0" sz="3000" spc="-1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3000">
                <a:solidFill>
                  <a:srgbClr val="FFFFFF"/>
                </a:solidFill>
                <a:latin typeface="Arial MT"/>
                <a:cs typeface="Arial MT"/>
              </a:rPr>
              <a:t>–</a:t>
            </a:r>
            <a:r>
              <a:rPr dirty="0" sz="3000" spc="-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Arial MT"/>
                <a:cs typeface="Arial MT"/>
              </a:rPr>
              <a:t>Ask</a:t>
            </a:r>
            <a:endParaRPr sz="3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dirty="0" sz="3000">
                <a:solidFill>
                  <a:srgbClr val="FFFF00"/>
                </a:solidFill>
                <a:latin typeface="Arial MT"/>
                <a:cs typeface="Arial MT"/>
              </a:rPr>
              <a:t>Y</a:t>
            </a:r>
            <a:r>
              <a:rPr dirty="0" sz="3000" spc="-20">
                <a:solidFill>
                  <a:srgbClr val="FFFF00"/>
                </a:solidFill>
                <a:latin typeface="Arial MT"/>
                <a:cs typeface="Arial MT"/>
              </a:rPr>
              <a:t> </a:t>
            </a:r>
            <a:r>
              <a:rPr dirty="0" sz="3000">
                <a:solidFill>
                  <a:srgbClr val="FFFFFF"/>
                </a:solidFill>
                <a:latin typeface="Arial MT"/>
                <a:cs typeface="Arial MT"/>
              </a:rPr>
              <a:t>-</a:t>
            </a:r>
            <a:r>
              <a:rPr dirty="0" sz="30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Arial MT"/>
                <a:cs typeface="Arial MT"/>
              </a:rPr>
              <a:t>Yield</a:t>
            </a:r>
            <a:endParaRPr sz="3000">
              <a:latin typeface="Arial MT"/>
              <a:cs typeface="Arial MT"/>
            </a:endParaRPr>
          </a:p>
        </p:txBody>
      </p:sp>
      <p:pic>
        <p:nvPicPr>
          <p:cNvPr id="17" name="object 17" descr="C:\Documents and Settings\Administrator\Desktop\dorenadellavecchio_prayeratnight_1 (1).jpg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35608" y="1289303"/>
            <a:ext cx="6341364" cy="338785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5727" y="320040"/>
            <a:ext cx="4393691" cy="124815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1752" rIns="0" bIns="0" rtlCol="0" vert="horz">
            <a:spAutoFit/>
          </a:bodyPr>
          <a:lstStyle/>
          <a:p>
            <a:pPr marL="2169160">
              <a:lnSpc>
                <a:spcPct val="100000"/>
              </a:lnSpc>
              <a:spcBef>
                <a:spcPts val="95"/>
              </a:spcBef>
            </a:pPr>
            <a:r>
              <a:rPr dirty="0" sz="4400"/>
              <a:t>Practical</a:t>
            </a:r>
            <a:r>
              <a:rPr dirty="0" sz="4400" spc="-160"/>
              <a:t> </a:t>
            </a:r>
            <a:r>
              <a:rPr dirty="0" sz="4400" spc="-20"/>
              <a:t>Tips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365759" y="2002535"/>
            <a:ext cx="6652259" cy="1440180"/>
            <a:chOff x="365759" y="2002535"/>
            <a:chExt cx="6652259" cy="14401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759" y="2176271"/>
              <a:ext cx="608076" cy="6263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0935" y="2002535"/>
              <a:ext cx="2491740" cy="9098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0391" y="2752343"/>
              <a:ext cx="525779" cy="5532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704" y="2587751"/>
              <a:ext cx="3241548" cy="81838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76471" y="2532887"/>
              <a:ext cx="3241548" cy="909827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365759" y="3511296"/>
            <a:ext cx="5984875" cy="2455545"/>
            <a:chOff x="365759" y="3511296"/>
            <a:chExt cx="5984875" cy="245554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759" y="3685032"/>
              <a:ext cx="608076" cy="6263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0663" y="3511296"/>
              <a:ext cx="5609844" cy="9098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0391" y="4206240"/>
              <a:ext cx="525779" cy="55321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1559" y="4041648"/>
              <a:ext cx="4283964" cy="81838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0391" y="4736592"/>
              <a:ext cx="525779" cy="55321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60704" y="4572000"/>
              <a:ext cx="1540763" cy="81838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075687" y="4517136"/>
              <a:ext cx="1997964" cy="9098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0391" y="5276088"/>
              <a:ext cx="525779" cy="55321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60704" y="5111496"/>
              <a:ext cx="2674620" cy="81838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209543" y="5056632"/>
              <a:ext cx="2811780" cy="909828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536575" y="2073515"/>
            <a:ext cx="6203950" cy="361442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95"/>
              </a:spcBef>
              <a:buClr>
                <a:srgbClr val="FFCC00"/>
              </a:buClr>
              <a:buSzPct val="69841"/>
              <a:buFont typeface="Wingdings"/>
              <a:buChar char=""/>
              <a:tabLst>
                <a:tab pos="354965" algn="l"/>
              </a:tabLst>
            </a:pP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Too</a:t>
            </a:r>
            <a:r>
              <a:rPr dirty="0" sz="3150" spc="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tired?</a:t>
            </a:r>
            <a:endParaRPr sz="3150">
              <a:latin typeface="Arial MT"/>
              <a:cs typeface="Arial MT"/>
            </a:endParaRPr>
          </a:p>
          <a:p>
            <a:pPr lvl="1" marL="755015" indent="-285115">
              <a:lnSpc>
                <a:spcPct val="100000"/>
              </a:lnSpc>
              <a:spcBef>
                <a:spcPts val="400"/>
              </a:spcBef>
              <a:buClr>
                <a:srgbClr val="A885DF"/>
              </a:buClr>
              <a:buSzPct val="69642"/>
              <a:buFont typeface="Wingdings"/>
              <a:buChar char=""/>
              <a:tabLst>
                <a:tab pos="755015" algn="l"/>
              </a:tabLst>
            </a:pP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Try</a:t>
            </a:r>
            <a:r>
              <a:rPr dirty="0" sz="28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r>
              <a:rPr dirty="0" sz="28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find</a:t>
            </a:r>
            <a:r>
              <a:rPr dirty="0" sz="2800" spc="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28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time</a:t>
            </a:r>
            <a:r>
              <a:rPr dirty="0" sz="280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during</a:t>
            </a:r>
            <a:r>
              <a:rPr dirty="0" sz="3150" spc="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dirty="0" sz="3150" spc="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20">
                <a:solidFill>
                  <a:srgbClr val="FFFFFF"/>
                </a:solidFill>
                <a:latin typeface="Arial MT"/>
                <a:cs typeface="Arial MT"/>
              </a:rPr>
              <a:t>day.</a:t>
            </a:r>
            <a:endParaRPr sz="315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710"/>
              </a:spcBef>
              <a:buClr>
                <a:srgbClr val="A885DF"/>
              </a:buClr>
              <a:buFont typeface="Wingdings"/>
              <a:buChar char=""/>
            </a:pPr>
            <a:endParaRPr sz="2800">
              <a:latin typeface="Arial MT"/>
              <a:cs typeface="Arial MT"/>
            </a:endParaRPr>
          </a:p>
          <a:p>
            <a:pPr marL="467995" indent="-455295">
              <a:lnSpc>
                <a:spcPct val="100000"/>
              </a:lnSpc>
              <a:spcBef>
                <a:spcPts val="5"/>
              </a:spcBef>
              <a:buClr>
                <a:srgbClr val="FFCC00"/>
              </a:buClr>
              <a:buSzPct val="69841"/>
              <a:buFont typeface="Wingdings"/>
              <a:buChar char=""/>
              <a:tabLst>
                <a:tab pos="467995" algn="l"/>
              </a:tabLst>
            </a:pP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Lose</a:t>
            </a:r>
            <a:r>
              <a:rPr dirty="0" sz="315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focus</a:t>
            </a:r>
            <a:r>
              <a:rPr dirty="0" sz="3150" spc="7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when</a:t>
            </a:r>
            <a:r>
              <a:rPr dirty="0" sz="3150" spc="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you</a:t>
            </a:r>
            <a:r>
              <a:rPr dirty="0" sz="3150" spc="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pray?</a:t>
            </a:r>
            <a:endParaRPr sz="3150">
              <a:latin typeface="Arial MT"/>
              <a:cs typeface="Arial MT"/>
            </a:endParaRPr>
          </a:p>
          <a:p>
            <a:pPr lvl="1" marL="755015" indent="-285115">
              <a:lnSpc>
                <a:spcPct val="100000"/>
              </a:lnSpc>
              <a:spcBef>
                <a:spcPts val="315"/>
              </a:spcBef>
              <a:buClr>
                <a:srgbClr val="A885DF"/>
              </a:buClr>
              <a:buSzPct val="69642"/>
              <a:buFont typeface="Wingdings"/>
              <a:buChar char=""/>
              <a:tabLst>
                <a:tab pos="755015" algn="l"/>
              </a:tabLst>
            </a:pP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write</a:t>
            </a:r>
            <a:r>
              <a:rPr dirty="0" sz="28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down</a:t>
            </a:r>
            <a:r>
              <a:rPr dirty="0" sz="28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your</a:t>
            </a:r>
            <a:r>
              <a:rPr dirty="0" sz="28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 MT"/>
                <a:cs typeface="Arial MT"/>
              </a:rPr>
              <a:t>prayers</a:t>
            </a:r>
            <a:endParaRPr sz="2800">
              <a:latin typeface="Arial MT"/>
              <a:cs typeface="Arial MT"/>
            </a:endParaRPr>
          </a:p>
          <a:p>
            <a:pPr lvl="1" marL="755015" indent="-285115">
              <a:lnSpc>
                <a:spcPct val="100000"/>
              </a:lnSpc>
              <a:spcBef>
                <a:spcPts val="475"/>
              </a:spcBef>
              <a:buClr>
                <a:srgbClr val="A885DF"/>
              </a:buClr>
              <a:buSzPct val="69642"/>
              <a:buFont typeface="Wingdings"/>
              <a:buChar char=""/>
              <a:tabLst>
                <a:tab pos="755015" algn="l"/>
              </a:tabLst>
            </a:pP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speak</a:t>
            </a:r>
            <a:r>
              <a:rPr dirty="0" sz="28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out</a:t>
            </a:r>
            <a:r>
              <a:rPr dirty="0" sz="3150" spc="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20">
                <a:solidFill>
                  <a:srgbClr val="FFFFFF"/>
                </a:solidFill>
                <a:latin typeface="Arial MT"/>
                <a:cs typeface="Arial MT"/>
              </a:rPr>
              <a:t>loud</a:t>
            </a:r>
            <a:endParaRPr sz="3150">
              <a:latin typeface="Arial MT"/>
              <a:cs typeface="Arial MT"/>
            </a:endParaRPr>
          </a:p>
          <a:p>
            <a:pPr lvl="1" marL="755650" indent="-285750">
              <a:lnSpc>
                <a:spcPct val="100000"/>
              </a:lnSpc>
              <a:spcBef>
                <a:spcPts val="470"/>
              </a:spcBef>
              <a:buClr>
                <a:srgbClr val="A885DF"/>
              </a:buClr>
              <a:buSzPct val="69642"/>
              <a:buFont typeface="Wingdings"/>
              <a:buChar char=""/>
              <a:tabLst>
                <a:tab pos="755650" algn="l"/>
              </a:tabLst>
            </a:pP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use</a:t>
            </a:r>
            <a:r>
              <a:rPr dirty="0" sz="28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28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pattern</a:t>
            </a:r>
            <a:r>
              <a:rPr dirty="0" sz="28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like</a:t>
            </a:r>
            <a:r>
              <a:rPr dirty="0" sz="3150" spc="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A.C.T.S.</a:t>
            </a:r>
            <a:endParaRPr sz="31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5727" y="320040"/>
            <a:ext cx="4393691" cy="1248155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01752" rIns="0" bIns="0" rtlCol="0" vert="horz">
            <a:spAutoFit/>
          </a:bodyPr>
          <a:lstStyle/>
          <a:p>
            <a:pPr marL="2169160">
              <a:lnSpc>
                <a:spcPct val="100000"/>
              </a:lnSpc>
              <a:spcBef>
                <a:spcPts val="95"/>
              </a:spcBef>
            </a:pPr>
            <a:r>
              <a:rPr dirty="0" sz="4400"/>
              <a:t>Practical</a:t>
            </a:r>
            <a:r>
              <a:rPr dirty="0" sz="4400" spc="-160"/>
              <a:t> </a:t>
            </a:r>
            <a:r>
              <a:rPr dirty="0" sz="4400" spc="-20"/>
              <a:t>Tips</a:t>
            </a:r>
            <a:endParaRPr sz="4400"/>
          </a:p>
        </p:txBody>
      </p:sp>
      <p:grpSp>
        <p:nvGrpSpPr>
          <p:cNvPr id="4" name="object 4"/>
          <p:cNvGrpSpPr/>
          <p:nvPr/>
        </p:nvGrpSpPr>
        <p:grpSpPr>
          <a:xfrm>
            <a:off x="365759" y="2002535"/>
            <a:ext cx="7923530" cy="1788160"/>
            <a:chOff x="365759" y="2002535"/>
            <a:chExt cx="7923530" cy="17881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759" y="2176271"/>
              <a:ext cx="608076" cy="6263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0935" y="2002535"/>
              <a:ext cx="7658100" cy="9098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0935" y="2441447"/>
              <a:ext cx="3799332" cy="9098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0391" y="3136391"/>
              <a:ext cx="525779" cy="55321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1559" y="2971799"/>
              <a:ext cx="4283964" cy="818388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347472" y="4096511"/>
            <a:ext cx="6579234" cy="1531620"/>
            <a:chOff x="347472" y="4096511"/>
            <a:chExt cx="6579234" cy="1531620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7472" y="4306823"/>
              <a:ext cx="672084" cy="6812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4360" y="4096511"/>
              <a:ext cx="6030468" cy="10287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2959" y="4892039"/>
              <a:ext cx="608076" cy="62636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3272" y="4718303"/>
              <a:ext cx="5893308" cy="90982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36575" y="2120963"/>
            <a:ext cx="7362825" cy="3228340"/>
          </a:xfrm>
          <a:prstGeom prst="rect">
            <a:avLst/>
          </a:prstGeom>
        </p:spPr>
        <p:txBody>
          <a:bodyPr wrap="square" lIns="0" tIns="63500" rIns="0" bIns="0" rtlCol="0" vert="horz">
            <a:spAutoFit/>
          </a:bodyPr>
          <a:lstStyle/>
          <a:p>
            <a:pPr marL="354330" marR="5080" indent="-342265">
              <a:lnSpc>
                <a:spcPts val="3460"/>
              </a:lnSpc>
              <a:spcBef>
                <a:spcPts val="500"/>
              </a:spcBef>
              <a:buClr>
                <a:srgbClr val="FFCC00"/>
              </a:buClr>
              <a:buSzPct val="69841"/>
              <a:buFont typeface="Wingdings"/>
              <a:buChar char=""/>
              <a:tabLst>
                <a:tab pos="355600" algn="l"/>
              </a:tabLst>
            </a:pP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Hard</a:t>
            </a:r>
            <a:r>
              <a:rPr dirty="0" sz="3150" spc="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r>
              <a:rPr dirty="0" sz="3150" spc="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find</a:t>
            </a:r>
            <a:r>
              <a:rPr dirty="0" sz="3150" spc="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3150" spc="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“quiet</a:t>
            </a:r>
            <a:r>
              <a:rPr dirty="0" sz="3150" spc="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time”</a:t>
            </a:r>
            <a:r>
              <a:rPr dirty="0" sz="3150" spc="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because</a:t>
            </a:r>
            <a:r>
              <a:rPr dirty="0" sz="3150" spc="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25">
                <a:solidFill>
                  <a:srgbClr val="FFFFFF"/>
                </a:solidFill>
                <a:latin typeface="Arial MT"/>
                <a:cs typeface="Arial MT"/>
              </a:rPr>
              <a:t>you </a:t>
            </a:r>
            <a:r>
              <a:rPr dirty="0" sz="3150" spc="-25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have</a:t>
            </a:r>
            <a:r>
              <a:rPr dirty="0" sz="3150" spc="9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roommates?</a:t>
            </a:r>
            <a:endParaRPr sz="3150">
              <a:latin typeface="Arial MT"/>
              <a:cs typeface="Arial MT"/>
            </a:endParaRPr>
          </a:p>
          <a:p>
            <a:pPr lvl="1" marL="755015" indent="-285115">
              <a:lnSpc>
                <a:spcPct val="100000"/>
              </a:lnSpc>
              <a:spcBef>
                <a:spcPts val="260"/>
              </a:spcBef>
              <a:buClr>
                <a:srgbClr val="A885DF"/>
              </a:buClr>
              <a:buSzPct val="69642"/>
              <a:buFont typeface="Wingdings"/>
              <a:buChar char=""/>
              <a:tabLst>
                <a:tab pos="755015" algn="l"/>
              </a:tabLst>
            </a:pP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Find</a:t>
            </a:r>
            <a:r>
              <a:rPr dirty="0" sz="280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28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place</a:t>
            </a:r>
            <a:r>
              <a:rPr dirty="0" sz="2800" spc="-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>
                <a:solidFill>
                  <a:srgbClr val="FFFFFF"/>
                </a:solidFill>
                <a:latin typeface="Arial MT"/>
                <a:cs typeface="Arial MT"/>
              </a:rPr>
              <a:t>on</a:t>
            </a:r>
            <a:r>
              <a:rPr dirty="0" sz="28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 MT"/>
                <a:cs typeface="Arial MT"/>
              </a:rPr>
              <a:t>campus</a:t>
            </a:r>
            <a:endParaRPr sz="2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2495"/>
              </a:spcBef>
              <a:buFont typeface="Wingdings"/>
              <a:buChar char=""/>
            </a:pPr>
            <a:endParaRPr sz="28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buClr>
                <a:srgbClr val="FFCC00"/>
              </a:buClr>
              <a:buSzPct val="69444"/>
              <a:buFont typeface="Wingdings"/>
              <a:buChar char=""/>
              <a:tabLst>
                <a:tab pos="354965" algn="l"/>
              </a:tabLst>
            </a:pPr>
            <a:r>
              <a:rPr dirty="0" sz="3600">
                <a:solidFill>
                  <a:srgbClr val="FFFFFF"/>
                </a:solidFill>
                <a:latin typeface="Arial MT"/>
                <a:cs typeface="Arial MT"/>
              </a:rPr>
              <a:t>Don’t</a:t>
            </a:r>
            <a:r>
              <a:rPr dirty="0" sz="36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FFFFFF"/>
                </a:solidFill>
                <a:latin typeface="Arial MT"/>
                <a:cs typeface="Arial MT"/>
              </a:rPr>
              <a:t>know</a:t>
            </a:r>
            <a:r>
              <a:rPr dirty="0" sz="36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FFFFFF"/>
                </a:solidFill>
                <a:latin typeface="Arial MT"/>
                <a:cs typeface="Arial MT"/>
              </a:rPr>
              <a:t>where</a:t>
            </a:r>
            <a:r>
              <a:rPr dirty="0" sz="36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60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r>
              <a:rPr dirty="0" sz="3600" spc="-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600" spc="-10">
                <a:solidFill>
                  <a:srgbClr val="FFFFFF"/>
                </a:solidFill>
                <a:latin typeface="Arial MT"/>
                <a:cs typeface="Arial MT"/>
              </a:rPr>
              <a:t>start?</a:t>
            </a:r>
            <a:endParaRPr sz="3600">
              <a:latin typeface="Arial MT"/>
              <a:cs typeface="Arial MT"/>
            </a:endParaRPr>
          </a:p>
          <a:p>
            <a:pPr lvl="1" marL="755015" indent="-285115">
              <a:lnSpc>
                <a:spcPct val="100000"/>
              </a:lnSpc>
              <a:spcBef>
                <a:spcPts val="455"/>
              </a:spcBef>
              <a:buClr>
                <a:srgbClr val="A885DF"/>
              </a:buClr>
              <a:buSzPct val="69841"/>
              <a:buFont typeface="Wingdings"/>
              <a:buChar char=""/>
              <a:tabLst>
                <a:tab pos="755015" algn="l"/>
              </a:tabLst>
            </a:pP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Ask</a:t>
            </a:r>
            <a:r>
              <a:rPr dirty="0" sz="315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people</a:t>
            </a:r>
            <a:r>
              <a:rPr dirty="0" sz="3150" spc="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here</a:t>
            </a:r>
            <a:r>
              <a:rPr dirty="0" sz="3150" spc="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what</a:t>
            </a:r>
            <a:r>
              <a:rPr dirty="0" sz="3150" spc="7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they</a:t>
            </a:r>
            <a:r>
              <a:rPr dirty="0" sz="315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25">
                <a:solidFill>
                  <a:srgbClr val="FFFFFF"/>
                </a:solidFill>
                <a:latin typeface="Arial MT"/>
                <a:cs typeface="Arial MT"/>
              </a:rPr>
              <a:t>do</a:t>
            </a:r>
            <a:endParaRPr sz="31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2816860"/>
            <a:chOff x="0" y="0"/>
            <a:chExt cx="9144000" cy="2816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3463" y="18288"/>
              <a:ext cx="8755380" cy="11384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8760" y="630936"/>
              <a:ext cx="6295644" cy="11384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06039" y="1234439"/>
              <a:ext cx="3963923" cy="1138427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2093" rIns="0" bIns="0" rtlCol="0" vert="horz">
            <a:spAutoFit/>
          </a:bodyPr>
          <a:lstStyle/>
          <a:p>
            <a:pPr algn="ctr" marL="19685" marR="5080">
              <a:lnSpc>
                <a:spcPct val="100600"/>
              </a:lnSpc>
              <a:spcBef>
                <a:spcPts val="105"/>
              </a:spcBef>
            </a:pPr>
            <a:r>
              <a:rPr dirty="0"/>
              <a:t>Not</a:t>
            </a:r>
            <a:r>
              <a:rPr dirty="0" spc="-50"/>
              <a:t> </a:t>
            </a:r>
            <a:r>
              <a:rPr dirty="0"/>
              <a:t>natural?</a:t>
            </a:r>
            <a:r>
              <a:rPr dirty="0" spc="-45"/>
              <a:t>  </a:t>
            </a:r>
            <a:r>
              <a:rPr dirty="0"/>
              <a:t>Well,</a:t>
            </a:r>
            <a:r>
              <a:rPr dirty="0" spc="-45"/>
              <a:t> </a:t>
            </a:r>
            <a:r>
              <a:rPr dirty="0"/>
              <a:t>a</a:t>
            </a:r>
            <a:r>
              <a:rPr dirty="0" spc="-75"/>
              <a:t> </a:t>
            </a:r>
            <a:r>
              <a:rPr dirty="0"/>
              <a:t>discipline</a:t>
            </a:r>
            <a:r>
              <a:rPr dirty="0" spc="-80"/>
              <a:t> </a:t>
            </a:r>
            <a:r>
              <a:rPr dirty="0" spc="-25"/>
              <a:t>is </a:t>
            </a:r>
            <a:r>
              <a:rPr dirty="0"/>
              <a:t>like</a:t>
            </a:r>
            <a:r>
              <a:rPr dirty="0" spc="-80"/>
              <a:t> </a:t>
            </a:r>
            <a:r>
              <a:rPr dirty="0"/>
              <a:t>learning to</a:t>
            </a:r>
            <a:r>
              <a:rPr dirty="0" spc="-70"/>
              <a:t> </a:t>
            </a:r>
            <a:r>
              <a:rPr dirty="0"/>
              <a:t>play</a:t>
            </a:r>
            <a:r>
              <a:rPr dirty="0" spc="-75"/>
              <a:t> </a:t>
            </a:r>
            <a:r>
              <a:rPr dirty="0" spc="-25"/>
              <a:t>an</a:t>
            </a:r>
          </a:p>
          <a:p>
            <a:pPr algn="ctr" marL="16510">
              <a:lnSpc>
                <a:spcPts val="4755"/>
              </a:lnSpc>
            </a:pPr>
            <a:r>
              <a:rPr dirty="0"/>
              <a:t>instrument</a:t>
            </a:r>
            <a:r>
              <a:rPr dirty="0" spc="-60"/>
              <a:t> </a:t>
            </a:r>
            <a:r>
              <a:rPr dirty="0" spc="-50"/>
              <a:t>…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365759" y="2093976"/>
            <a:ext cx="8590915" cy="3836035"/>
            <a:chOff x="365759" y="2093976"/>
            <a:chExt cx="8590915" cy="383603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5759" y="2267712"/>
              <a:ext cx="608076" cy="62636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0935" y="2093976"/>
              <a:ext cx="7063740" cy="9098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0935" y="2587752"/>
              <a:ext cx="7520940" cy="9098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0935" y="3072384"/>
              <a:ext cx="7319772" cy="9098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0935" y="3557016"/>
              <a:ext cx="7566659" cy="90982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0935" y="4050792"/>
              <a:ext cx="3753612" cy="90982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31336" y="4050792"/>
              <a:ext cx="690372" cy="90982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68495" y="4050792"/>
              <a:ext cx="4988052" cy="90982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0935" y="4535424"/>
              <a:ext cx="2446020" cy="90982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55463" y="5020055"/>
              <a:ext cx="781812" cy="90982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93792" y="5020055"/>
              <a:ext cx="2948940" cy="909828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36575" y="2212086"/>
            <a:ext cx="8039100" cy="343916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354330" marR="5080" indent="-342265">
              <a:lnSpc>
                <a:spcPct val="101800"/>
              </a:lnSpc>
              <a:spcBef>
                <a:spcPts val="55"/>
              </a:spcBef>
              <a:buClr>
                <a:srgbClr val="FFCC00"/>
              </a:buClr>
              <a:buSzPct val="69841"/>
              <a:buFont typeface="Wingdings"/>
              <a:buChar char=""/>
              <a:tabLst>
                <a:tab pos="355600" algn="l"/>
              </a:tabLst>
            </a:pP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“It</a:t>
            </a:r>
            <a:r>
              <a:rPr dirty="0" sz="3150" spc="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takes</a:t>
            </a:r>
            <a:r>
              <a:rPr dirty="0" sz="3150" spc="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3</a:t>
            </a:r>
            <a:r>
              <a:rPr dirty="0" sz="3150" spc="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weeks</a:t>
            </a:r>
            <a:r>
              <a:rPr dirty="0" sz="315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for</a:t>
            </a:r>
            <a:r>
              <a:rPr dirty="0" sz="3150" spc="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you</a:t>
            </a:r>
            <a:r>
              <a:rPr dirty="0" sz="3150" spc="5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r>
              <a:rPr dirty="0" sz="3150" spc="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become 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familiar</a:t>
            </a:r>
            <a:r>
              <a:rPr dirty="0" sz="315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with</a:t>
            </a:r>
            <a:r>
              <a:rPr dirty="0" sz="3150" spc="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dirty="0" sz="3150" spc="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new</a:t>
            </a:r>
            <a:r>
              <a:rPr dirty="0" sz="315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task.</a:t>
            </a:r>
            <a:r>
              <a:rPr dirty="0" sz="3150" spc="4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Then</a:t>
            </a:r>
            <a:r>
              <a:rPr dirty="0" sz="3150" spc="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it</a:t>
            </a:r>
            <a:r>
              <a:rPr dirty="0" sz="3150" spc="7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takes 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another</a:t>
            </a:r>
            <a:r>
              <a:rPr dirty="0" sz="3150" spc="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3</a:t>
            </a:r>
            <a:r>
              <a:rPr dirty="0" sz="3150" spc="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weeks</a:t>
            </a:r>
            <a:r>
              <a:rPr dirty="0" sz="3150" spc="9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before</a:t>
            </a:r>
            <a:r>
              <a:rPr dirty="0" sz="3150" spc="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it</a:t>
            </a:r>
            <a:r>
              <a:rPr dirty="0" sz="3150" spc="-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becomes</a:t>
            </a:r>
            <a:r>
              <a:rPr dirty="0" sz="3150" spc="9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50">
                <a:solidFill>
                  <a:srgbClr val="FFFFFF"/>
                </a:solidFill>
                <a:latin typeface="Arial MT"/>
                <a:cs typeface="Arial MT"/>
              </a:rPr>
              <a:t>a </a:t>
            </a:r>
            <a:r>
              <a:rPr dirty="0" sz="3150" spc="-5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comfortable</a:t>
            </a:r>
            <a:r>
              <a:rPr dirty="0" sz="3150" spc="7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habit.</a:t>
            </a:r>
            <a:r>
              <a:rPr dirty="0" sz="3150" spc="60">
                <a:solidFill>
                  <a:srgbClr val="FFFFFF"/>
                </a:solidFill>
                <a:latin typeface="Arial MT"/>
                <a:cs typeface="Arial MT"/>
              </a:rPr>
              <a:t> 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Many</a:t>
            </a:r>
            <a:r>
              <a:rPr dirty="0" sz="3150" spc="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people</a:t>
            </a:r>
            <a:r>
              <a:rPr dirty="0" sz="3150" spc="6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never 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make</a:t>
            </a:r>
            <a:r>
              <a:rPr dirty="0" sz="3150" spc="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it</a:t>
            </a:r>
            <a:r>
              <a:rPr dirty="0" sz="3150" spc="-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past</a:t>
            </a:r>
            <a:r>
              <a:rPr dirty="0" sz="3150" spc="7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dirty="0" sz="3150" spc="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10">
                <a:solidFill>
                  <a:srgbClr val="FFFFFF"/>
                </a:solidFill>
                <a:latin typeface="Arial MT"/>
                <a:cs typeface="Arial MT"/>
              </a:rPr>
              <a:t>6-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week</a:t>
            </a:r>
            <a:r>
              <a:rPr dirty="0" sz="3150" spc="8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barrier</a:t>
            </a:r>
            <a:r>
              <a:rPr dirty="0" sz="3150" spc="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dirty="0" sz="3150" spc="7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having</a:t>
            </a:r>
            <a:r>
              <a:rPr dirty="0" sz="3150" spc="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50">
                <a:solidFill>
                  <a:srgbClr val="FFFFFF"/>
                </a:solidFill>
                <a:latin typeface="Arial MT"/>
                <a:cs typeface="Arial MT"/>
              </a:rPr>
              <a:t>a </a:t>
            </a:r>
            <a:r>
              <a:rPr dirty="0" sz="3150" spc="-5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quiet</a:t>
            </a:r>
            <a:r>
              <a:rPr dirty="0" sz="3150" spc="8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20">
                <a:solidFill>
                  <a:srgbClr val="FFFFFF"/>
                </a:solidFill>
                <a:latin typeface="Arial MT"/>
                <a:cs typeface="Arial MT"/>
              </a:rPr>
              <a:t>time”</a:t>
            </a:r>
            <a:endParaRPr sz="3150">
              <a:latin typeface="Arial MT"/>
              <a:cs typeface="Arial MT"/>
            </a:endParaRPr>
          </a:p>
          <a:p>
            <a:pPr marL="4589145">
              <a:lnSpc>
                <a:spcPct val="100000"/>
              </a:lnSpc>
              <a:spcBef>
                <a:spcPts val="40"/>
              </a:spcBef>
            </a:pP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–</a:t>
            </a:r>
            <a:r>
              <a:rPr dirty="0" sz="3150" spc="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>
                <a:solidFill>
                  <a:srgbClr val="FFFFFF"/>
                </a:solidFill>
                <a:latin typeface="Arial MT"/>
                <a:cs typeface="Arial MT"/>
              </a:rPr>
              <a:t>Vineyard</a:t>
            </a:r>
            <a:r>
              <a:rPr dirty="0" sz="3150" spc="6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150" spc="-25">
                <a:solidFill>
                  <a:srgbClr val="FFFFFF"/>
                </a:solidFill>
                <a:latin typeface="Arial MT"/>
                <a:cs typeface="Arial MT"/>
              </a:rPr>
              <a:t>201</a:t>
            </a:r>
            <a:endParaRPr sz="31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2816860"/>
            <a:chOff x="0" y="0"/>
            <a:chExt cx="9144000" cy="2816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2927" y="18288"/>
              <a:ext cx="3616452" cy="11384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6152" y="630936"/>
              <a:ext cx="6890004" cy="11384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75688" y="1234439"/>
              <a:ext cx="5024627" cy="1138427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1528825" y="159766"/>
            <a:ext cx="6093460" cy="185864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 indent="1635125">
              <a:lnSpc>
                <a:spcPct val="100600"/>
              </a:lnSpc>
              <a:spcBef>
                <a:spcPts val="105"/>
              </a:spcBef>
            </a:pPr>
            <a:r>
              <a:rPr dirty="0" spc="-10"/>
              <a:t>Remember: </a:t>
            </a:r>
            <a:r>
              <a:rPr dirty="0"/>
              <a:t>Always</a:t>
            </a:r>
            <a:r>
              <a:rPr dirty="0" spc="-95"/>
              <a:t> </a:t>
            </a:r>
            <a:r>
              <a:rPr dirty="0"/>
              <a:t>Think</a:t>
            </a:r>
            <a:r>
              <a:rPr dirty="0" spc="-90"/>
              <a:t> </a:t>
            </a:r>
            <a:r>
              <a:rPr dirty="0"/>
              <a:t>About</a:t>
            </a:r>
            <a:r>
              <a:rPr dirty="0" spc="-55"/>
              <a:t> </a:t>
            </a:r>
            <a:r>
              <a:rPr dirty="0" spc="-25"/>
              <a:t>Why</a:t>
            </a:r>
          </a:p>
          <a:p>
            <a:pPr marL="874394">
              <a:lnSpc>
                <a:spcPts val="4755"/>
              </a:lnSpc>
            </a:pPr>
            <a:r>
              <a:rPr dirty="0"/>
              <a:t>You’re</a:t>
            </a:r>
            <a:r>
              <a:rPr dirty="0" spc="-85"/>
              <a:t> </a:t>
            </a:r>
            <a:r>
              <a:rPr dirty="0"/>
              <a:t>Doing</a:t>
            </a:r>
            <a:r>
              <a:rPr dirty="0" spc="-25"/>
              <a:t> </a:t>
            </a:r>
            <a:r>
              <a:rPr dirty="0" spc="-20"/>
              <a:t>This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1207008" y="2679192"/>
            <a:ext cx="7091680" cy="1403985"/>
            <a:chOff x="1207008" y="2679192"/>
            <a:chExt cx="7091680" cy="140398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84832" y="2679192"/>
              <a:ext cx="5106924" cy="9098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7008" y="3172968"/>
              <a:ext cx="7091172" cy="909828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630936" y="4343400"/>
            <a:ext cx="8243570" cy="1394460"/>
            <a:chOff x="630936" y="4343400"/>
            <a:chExt cx="8243570" cy="139446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3159" y="4343400"/>
              <a:ext cx="4439412" cy="90982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0936" y="4828031"/>
              <a:ext cx="8243316" cy="909828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algn="ctr" marR="330835">
              <a:lnSpc>
                <a:spcPct val="100000"/>
              </a:lnSpc>
              <a:spcBef>
                <a:spcPts val="120"/>
              </a:spcBef>
            </a:pPr>
            <a:r>
              <a:rPr dirty="0"/>
              <a:t>A</a:t>
            </a:r>
            <a:r>
              <a:rPr dirty="0" spc="45"/>
              <a:t> </a:t>
            </a:r>
            <a:r>
              <a:rPr dirty="0"/>
              <a:t>quiet</a:t>
            </a:r>
            <a:r>
              <a:rPr dirty="0" spc="50"/>
              <a:t> </a:t>
            </a:r>
            <a:r>
              <a:rPr dirty="0"/>
              <a:t>time</a:t>
            </a:r>
            <a:r>
              <a:rPr dirty="0" spc="40"/>
              <a:t> </a:t>
            </a:r>
            <a:r>
              <a:rPr dirty="0"/>
              <a:t>is</a:t>
            </a:r>
            <a:r>
              <a:rPr dirty="0" spc="5"/>
              <a:t> </a:t>
            </a:r>
            <a:r>
              <a:rPr dirty="0"/>
              <a:t>not</a:t>
            </a:r>
            <a:r>
              <a:rPr dirty="0" spc="50"/>
              <a:t> </a:t>
            </a:r>
            <a:r>
              <a:rPr dirty="0"/>
              <a:t>a</a:t>
            </a:r>
            <a:r>
              <a:rPr dirty="0" spc="40"/>
              <a:t> </a:t>
            </a:r>
            <a:r>
              <a:rPr dirty="0" spc="-20"/>
              <a:t>time</a:t>
            </a:r>
          </a:p>
          <a:p>
            <a:pPr algn="ctr" marL="8890">
              <a:lnSpc>
                <a:spcPct val="100000"/>
              </a:lnSpc>
              <a:spcBef>
                <a:spcPts val="110"/>
              </a:spcBef>
            </a:pPr>
            <a:r>
              <a:rPr dirty="0"/>
              <a:t>for</a:t>
            </a:r>
            <a:r>
              <a:rPr dirty="0" spc="10"/>
              <a:t> </a:t>
            </a:r>
            <a:r>
              <a:rPr dirty="0"/>
              <a:t>you</a:t>
            </a:r>
            <a:r>
              <a:rPr dirty="0" spc="40"/>
              <a:t> </a:t>
            </a:r>
            <a:r>
              <a:rPr dirty="0"/>
              <a:t>to</a:t>
            </a:r>
            <a:r>
              <a:rPr dirty="0" spc="35"/>
              <a:t> </a:t>
            </a:r>
            <a:r>
              <a:rPr dirty="0"/>
              <a:t>set</a:t>
            </a:r>
            <a:r>
              <a:rPr dirty="0" spc="50"/>
              <a:t> </a:t>
            </a:r>
            <a:r>
              <a:rPr dirty="0"/>
              <a:t>aside</a:t>
            </a:r>
            <a:r>
              <a:rPr dirty="0" spc="35"/>
              <a:t> </a:t>
            </a:r>
            <a:r>
              <a:rPr dirty="0"/>
              <a:t>to</a:t>
            </a:r>
            <a:r>
              <a:rPr dirty="0" spc="40"/>
              <a:t> </a:t>
            </a:r>
            <a:r>
              <a:rPr dirty="0"/>
              <a:t>do</a:t>
            </a:r>
            <a:r>
              <a:rPr dirty="0" spc="35"/>
              <a:t> </a:t>
            </a:r>
            <a:r>
              <a:rPr dirty="0" spc="-10"/>
              <a:t>something.</a:t>
            </a:r>
          </a:p>
          <a:p>
            <a:pPr>
              <a:lnSpc>
                <a:spcPct val="100000"/>
              </a:lnSpc>
              <a:spcBef>
                <a:spcPts val="1825"/>
              </a:spcBef>
            </a:pPr>
          </a:p>
          <a:p>
            <a:pPr algn="ctr" marR="334010">
              <a:lnSpc>
                <a:spcPct val="100000"/>
              </a:lnSpc>
              <a:spcBef>
                <a:spcPts val="5"/>
              </a:spcBef>
            </a:pPr>
            <a:r>
              <a:rPr dirty="0"/>
              <a:t>A</a:t>
            </a:r>
            <a:r>
              <a:rPr dirty="0" spc="45"/>
              <a:t> </a:t>
            </a:r>
            <a:r>
              <a:rPr dirty="0"/>
              <a:t>quiet</a:t>
            </a:r>
            <a:r>
              <a:rPr dirty="0" spc="50"/>
              <a:t> </a:t>
            </a:r>
            <a:r>
              <a:rPr dirty="0"/>
              <a:t>time</a:t>
            </a:r>
            <a:r>
              <a:rPr dirty="0" spc="35"/>
              <a:t> </a:t>
            </a:r>
            <a:r>
              <a:rPr dirty="0"/>
              <a:t>is</a:t>
            </a:r>
            <a:r>
              <a:rPr dirty="0" spc="-5"/>
              <a:t> </a:t>
            </a:r>
            <a:r>
              <a:rPr dirty="0"/>
              <a:t>a</a:t>
            </a:r>
            <a:r>
              <a:rPr dirty="0" spc="40"/>
              <a:t> </a:t>
            </a:r>
            <a:r>
              <a:rPr dirty="0" spc="-20"/>
              <a:t>time</a:t>
            </a: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dirty="0"/>
              <a:t>for</a:t>
            </a:r>
            <a:r>
              <a:rPr dirty="0" spc="20"/>
              <a:t> </a:t>
            </a:r>
            <a:r>
              <a:rPr dirty="0"/>
              <a:t>you</a:t>
            </a:r>
            <a:r>
              <a:rPr dirty="0" spc="45"/>
              <a:t> </a:t>
            </a:r>
            <a:r>
              <a:rPr dirty="0"/>
              <a:t>to</a:t>
            </a:r>
            <a:r>
              <a:rPr dirty="0" spc="40"/>
              <a:t> </a:t>
            </a:r>
            <a:r>
              <a:rPr dirty="0"/>
              <a:t>set</a:t>
            </a:r>
            <a:r>
              <a:rPr dirty="0" spc="60"/>
              <a:t> </a:t>
            </a:r>
            <a:r>
              <a:rPr dirty="0"/>
              <a:t>aside</a:t>
            </a:r>
            <a:r>
              <a:rPr dirty="0" spc="40"/>
              <a:t> </a:t>
            </a:r>
            <a:r>
              <a:rPr dirty="0"/>
              <a:t>to</a:t>
            </a:r>
            <a:r>
              <a:rPr dirty="0" spc="45"/>
              <a:t> </a:t>
            </a:r>
            <a:r>
              <a:rPr dirty="0"/>
              <a:t>meet</a:t>
            </a:r>
            <a:r>
              <a:rPr dirty="0" spc="-10"/>
              <a:t> </a:t>
            </a:r>
            <a:r>
              <a:rPr dirty="0"/>
              <a:t>with</a:t>
            </a:r>
            <a:r>
              <a:rPr dirty="0" spc="45"/>
              <a:t> </a:t>
            </a:r>
            <a:r>
              <a:rPr dirty="0" spc="-10"/>
              <a:t>Someone.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5104" y="1508760"/>
            <a:ext cx="5216652" cy="90982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227833" y="1626552"/>
            <a:ext cx="4695825" cy="508634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150" b="1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dirty="0" sz="315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50" b="1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dirty="0" sz="3150" spc="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50" b="1">
                <a:solidFill>
                  <a:srgbClr val="FFFFFF"/>
                </a:solidFill>
                <a:latin typeface="Arial"/>
                <a:cs typeface="Arial"/>
              </a:rPr>
              <a:t>quiet</a:t>
            </a:r>
            <a:r>
              <a:rPr dirty="0" sz="3150" spc="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50" b="1">
                <a:solidFill>
                  <a:srgbClr val="FFFFFF"/>
                </a:solidFill>
                <a:latin typeface="Arial"/>
                <a:cs typeface="Arial"/>
              </a:rPr>
              <a:t>time</a:t>
            </a:r>
            <a:r>
              <a:rPr dirty="0" sz="3150" spc="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5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3150" spc="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150" spc="-5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31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5648" y="2075688"/>
            <a:ext cx="6012180" cy="1522476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180335" y="2276729"/>
            <a:ext cx="5133975" cy="8496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400" spc="-10">
                <a:solidFill>
                  <a:srgbClr val="FFFFFF"/>
                </a:solidFill>
              </a:rPr>
              <a:t>RELATIONSHIP</a:t>
            </a:r>
            <a:endParaRPr sz="5400"/>
          </a:p>
        </p:txBody>
      </p:sp>
      <p:grpSp>
        <p:nvGrpSpPr>
          <p:cNvPr id="6" name="object 6"/>
          <p:cNvGrpSpPr/>
          <p:nvPr/>
        </p:nvGrpSpPr>
        <p:grpSpPr>
          <a:xfrm>
            <a:off x="3054095" y="2898648"/>
            <a:ext cx="3424554" cy="2345690"/>
            <a:chOff x="3054095" y="2898648"/>
            <a:chExt cx="3424554" cy="234569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94759" y="2898648"/>
              <a:ext cx="1933956" cy="152247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54095" y="3721608"/>
              <a:ext cx="3424428" cy="152247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3477133" y="3100400"/>
            <a:ext cx="2540000" cy="16738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743585">
              <a:lnSpc>
                <a:spcPct val="100000"/>
              </a:lnSpc>
              <a:spcBef>
                <a:spcPts val="105"/>
              </a:spcBef>
            </a:pPr>
            <a:r>
              <a:rPr dirty="0" sz="5400" spc="-25" b="1">
                <a:solidFill>
                  <a:srgbClr val="FFFFFF"/>
                </a:solidFill>
                <a:latin typeface="Arial"/>
                <a:cs typeface="Arial"/>
              </a:rPr>
              <a:t>OR </a:t>
            </a:r>
            <a:r>
              <a:rPr dirty="0" sz="5400" spc="-10" b="1">
                <a:solidFill>
                  <a:srgbClr val="FFFFFF"/>
                </a:solidFill>
                <a:latin typeface="Arial"/>
                <a:cs typeface="Arial"/>
              </a:rPr>
              <a:t>RITUAL</a:t>
            </a:r>
            <a:endParaRPr sz="5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Peter Yang</dc:creator>
  <dc:title>Spiritual Disciplines: The “Quiet Time”</dc:title>
  <dcterms:created xsi:type="dcterms:W3CDTF">2026-08-18T04:53:11Z</dcterms:created>
  <dcterms:modified xsi:type="dcterms:W3CDTF">2026-08-18T04:53:11Z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2026-08-17T00:00:00Z</vt:filetime>
  </property>
  <property fmtid="{D5CDD505-2E9C-101B-9397-08002B2CF9AE}" pid="4" name="LastSaved">
    <vt:filetime>2026-08-18T00:00:00Z</vt:filetime>
  </property>
</Properties>
</file>