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7204" y="444817"/>
            <a:ext cx="7951851" cy="1026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7575" y="1711813"/>
            <a:ext cx="7718425" cy="3764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425" y="742886"/>
              <a:ext cx="3729101" cy="6524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032" y="745553"/>
              <a:ext cx="3670947" cy="6012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9444" rIns="0" bIns="0" rtlCol="0" vert="horz">
            <a:spAutoFit/>
          </a:bodyPr>
          <a:lstStyle/>
          <a:p>
            <a:pPr marL="3320415">
              <a:lnSpc>
                <a:spcPct val="100000"/>
              </a:lnSpc>
              <a:spcBef>
                <a:spcPts val="125"/>
              </a:spcBef>
            </a:pPr>
            <a:r>
              <a:rPr dirty="0" sz="2450" b="0">
                <a:solidFill>
                  <a:srgbClr val="0D2841"/>
                </a:solidFill>
                <a:latin typeface="Arial MT"/>
                <a:cs typeface="Arial MT"/>
              </a:rPr>
              <a:t>Different</a:t>
            </a:r>
            <a:r>
              <a:rPr dirty="0" sz="2450" spc="70" b="0">
                <a:solidFill>
                  <a:srgbClr val="0D2841"/>
                </a:solidFill>
                <a:latin typeface="Arial MT"/>
                <a:cs typeface="Arial MT"/>
              </a:rPr>
              <a:t> </a:t>
            </a:r>
            <a:r>
              <a:rPr dirty="0" sz="2450" b="0">
                <a:solidFill>
                  <a:srgbClr val="0D2841"/>
                </a:solidFill>
                <a:latin typeface="Arial MT"/>
                <a:cs typeface="Arial MT"/>
              </a:rPr>
              <a:t>names</a:t>
            </a:r>
            <a:r>
              <a:rPr dirty="0" sz="2450" spc="65" b="0">
                <a:solidFill>
                  <a:srgbClr val="0D2841"/>
                </a:solidFill>
                <a:latin typeface="Arial MT"/>
                <a:cs typeface="Arial MT"/>
              </a:rPr>
              <a:t> </a:t>
            </a:r>
            <a:r>
              <a:rPr dirty="0" sz="2450" spc="95" b="0">
                <a:solidFill>
                  <a:srgbClr val="0D2841"/>
                </a:solidFill>
                <a:latin typeface="Arial MT"/>
                <a:cs typeface="Arial MT"/>
              </a:rPr>
              <a:t>for</a:t>
            </a:r>
            <a:r>
              <a:rPr dirty="0" sz="2450" spc="114" b="0">
                <a:solidFill>
                  <a:srgbClr val="0D2841"/>
                </a:solidFill>
                <a:latin typeface="Arial MT"/>
                <a:cs typeface="Arial MT"/>
              </a:rPr>
              <a:t> </a:t>
            </a:r>
            <a:r>
              <a:rPr dirty="0" sz="2450" spc="-10" b="0">
                <a:solidFill>
                  <a:srgbClr val="0D2841"/>
                </a:solidFill>
                <a:latin typeface="Arial MT"/>
                <a:cs typeface="Arial MT"/>
              </a:rPr>
              <a:t>Goal</a:t>
            </a:r>
            <a:r>
              <a:rPr dirty="0" sz="2450" spc="125" b="0">
                <a:solidFill>
                  <a:srgbClr val="0D2841"/>
                </a:solidFill>
                <a:latin typeface="Arial MT"/>
                <a:cs typeface="Arial MT"/>
              </a:rPr>
              <a:t> </a:t>
            </a:r>
            <a:r>
              <a:rPr dirty="0" sz="2450" spc="-10" b="0">
                <a:solidFill>
                  <a:srgbClr val="0D2841"/>
                </a:solidFill>
                <a:latin typeface="Arial MT"/>
                <a:cs typeface="Arial MT"/>
              </a:rPr>
              <a:t>setting:</a:t>
            </a:r>
            <a:endParaRPr sz="245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57150"/>
            <a:ext cx="5934075" cy="6800850"/>
            <a:chOff x="0" y="57150"/>
            <a:chExt cx="5934075" cy="68008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4009" y="2108934"/>
              <a:ext cx="2984713" cy="29845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7150"/>
              <a:ext cx="5934079" cy="680084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854190" y="2022792"/>
            <a:ext cx="1688464" cy="3100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20" i="1">
                <a:solidFill>
                  <a:srgbClr val="0D2841"/>
                </a:solidFill>
                <a:latin typeface="Times New Roman"/>
                <a:cs typeface="Times New Roman"/>
              </a:rPr>
              <a:t>Call</a:t>
            </a:r>
            <a:r>
              <a:rPr dirty="0" sz="2400" spc="-100" i="1">
                <a:solidFill>
                  <a:srgbClr val="0D2841"/>
                </a:solidFill>
                <a:latin typeface="Times New Roman"/>
                <a:cs typeface="Times New Roman"/>
              </a:rPr>
              <a:t> </a:t>
            </a:r>
            <a:r>
              <a:rPr dirty="0" sz="2400" spc="-20" i="1">
                <a:solidFill>
                  <a:srgbClr val="0D2841"/>
                </a:solidFill>
                <a:latin typeface="Times New Roman"/>
                <a:cs typeface="Times New Roman"/>
              </a:rPr>
              <a:t>of</a:t>
            </a:r>
            <a:r>
              <a:rPr dirty="0" sz="2400" spc="-130" i="1">
                <a:solidFill>
                  <a:srgbClr val="0D2841"/>
                </a:solidFill>
                <a:latin typeface="Times New Roman"/>
                <a:cs typeface="Times New Roman"/>
              </a:rPr>
              <a:t> </a:t>
            </a:r>
            <a:r>
              <a:rPr dirty="0" sz="2400" spc="-25" i="1">
                <a:solidFill>
                  <a:srgbClr val="0D2841"/>
                </a:solidFill>
                <a:latin typeface="Times New Roman"/>
                <a:cs typeface="Times New Roman"/>
              </a:rPr>
              <a:t>God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245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100" i="1">
                <a:solidFill>
                  <a:srgbClr val="0D2841"/>
                </a:solidFill>
                <a:latin typeface="Times New Roman"/>
                <a:cs typeface="Times New Roman"/>
              </a:rPr>
              <a:t>Will</a:t>
            </a:r>
            <a:r>
              <a:rPr dirty="0" sz="2400" spc="-45" i="1">
                <a:solidFill>
                  <a:srgbClr val="0D2841"/>
                </a:solidFill>
                <a:latin typeface="Times New Roman"/>
                <a:cs typeface="Times New Roman"/>
              </a:rPr>
              <a:t> </a:t>
            </a:r>
            <a:r>
              <a:rPr dirty="0" sz="2400" spc="-20" i="1">
                <a:solidFill>
                  <a:srgbClr val="0D2841"/>
                </a:solidFill>
                <a:latin typeface="Times New Roman"/>
                <a:cs typeface="Times New Roman"/>
              </a:rPr>
              <a:t>of</a:t>
            </a:r>
            <a:r>
              <a:rPr dirty="0" sz="2400" spc="-75" i="1">
                <a:solidFill>
                  <a:srgbClr val="0D2841"/>
                </a:solidFill>
                <a:latin typeface="Times New Roman"/>
                <a:cs typeface="Times New Roman"/>
              </a:rPr>
              <a:t> </a:t>
            </a:r>
            <a:r>
              <a:rPr dirty="0" sz="2400" spc="-30" i="1">
                <a:solidFill>
                  <a:srgbClr val="0D2841"/>
                </a:solidFill>
                <a:latin typeface="Times New Roman"/>
                <a:cs typeface="Times New Roman"/>
              </a:rPr>
              <a:t>God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24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10" i="1">
                <a:solidFill>
                  <a:srgbClr val="0D2841"/>
                </a:solidFill>
                <a:latin typeface="Times New Roman"/>
                <a:cs typeface="Times New Roman"/>
              </a:rPr>
              <a:t>Mission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245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70" i="1">
                <a:solidFill>
                  <a:srgbClr val="0D2841"/>
                </a:solidFill>
                <a:latin typeface="Times New Roman"/>
                <a:cs typeface="Times New Roman"/>
              </a:rPr>
              <a:t>Bottom</a:t>
            </a:r>
            <a:r>
              <a:rPr dirty="0" sz="2400" spc="-35" i="1">
                <a:solidFill>
                  <a:srgbClr val="0D2841"/>
                </a:solidFill>
                <a:latin typeface="Times New Roman"/>
                <a:cs typeface="Times New Roman"/>
              </a:rPr>
              <a:t> </a:t>
            </a:r>
            <a:r>
              <a:rPr dirty="0" sz="2400" spc="-20" i="1">
                <a:solidFill>
                  <a:srgbClr val="0D2841"/>
                </a:solidFill>
                <a:latin typeface="Times New Roman"/>
                <a:cs typeface="Times New Roman"/>
              </a:rPr>
              <a:t>line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24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10" i="1">
                <a:solidFill>
                  <a:srgbClr val="0D2841"/>
                </a:solidFill>
                <a:latin typeface="Times New Roman"/>
                <a:cs typeface="Times New Roman"/>
              </a:rPr>
              <a:t>Vision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446" y="2536412"/>
            <a:ext cx="3286760" cy="86995"/>
            <a:chOff x="628446" y="2536412"/>
            <a:chExt cx="3286760" cy="86995"/>
          </a:xfrm>
        </p:grpSpPr>
        <p:sp>
          <p:nvSpPr>
            <p:cNvPr id="3" name="object 3"/>
            <p:cNvSpPr/>
            <p:nvPr/>
          </p:nvSpPr>
          <p:spPr>
            <a:xfrm>
              <a:off x="647700" y="2560500"/>
              <a:ext cx="3248660" cy="41275"/>
            </a:xfrm>
            <a:custGeom>
              <a:avLst/>
              <a:gdLst/>
              <a:ahLst/>
              <a:cxnLst/>
              <a:rect l="l" t="t" r="r" b="b"/>
              <a:pathLst>
                <a:path w="3248660" h="41275">
                  <a:moveTo>
                    <a:pt x="949776" y="28"/>
                  </a:moveTo>
                  <a:lnTo>
                    <a:pt x="908617" y="0"/>
                  </a:lnTo>
                  <a:lnTo>
                    <a:pt x="868796" y="772"/>
                  </a:lnTo>
                  <a:lnTo>
                    <a:pt x="828237" y="2192"/>
                  </a:lnTo>
                  <a:lnTo>
                    <a:pt x="681380" y="8787"/>
                  </a:lnTo>
                  <a:lnTo>
                    <a:pt x="557024" y="13502"/>
                  </a:lnTo>
                  <a:lnTo>
                    <a:pt x="408641" y="19688"/>
                  </a:lnTo>
                  <a:lnTo>
                    <a:pt x="365138" y="21166"/>
                  </a:lnTo>
                  <a:lnTo>
                    <a:pt x="322275" y="22155"/>
                  </a:lnTo>
                  <a:lnTo>
                    <a:pt x="278650" y="22539"/>
                  </a:lnTo>
                  <a:lnTo>
                    <a:pt x="232860" y="22199"/>
                  </a:lnTo>
                  <a:lnTo>
                    <a:pt x="183503" y="21018"/>
                  </a:lnTo>
                  <a:lnTo>
                    <a:pt x="129176" y="18878"/>
                  </a:lnTo>
                  <a:lnTo>
                    <a:pt x="68475" y="15661"/>
                  </a:lnTo>
                  <a:lnTo>
                    <a:pt x="0" y="11249"/>
                  </a:lnTo>
                  <a:lnTo>
                    <a:pt x="368" y="18488"/>
                  </a:lnTo>
                  <a:lnTo>
                    <a:pt x="838" y="21282"/>
                  </a:lnTo>
                  <a:lnTo>
                    <a:pt x="0" y="30299"/>
                  </a:lnTo>
                  <a:lnTo>
                    <a:pt x="45362" y="30022"/>
                  </a:lnTo>
                  <a:lnTo>
                    <a:pt x="90248" y="30127"/>
                  </a:lnTo>
                  <a:lnTo>
                    <a:pt x="135110" y="30523"/>
                  </a:lnTo>
                  <a:lnTo>
                    <a:pt x="274084" y="32535"/>
                  </a:lnTo>
                  <a:lnTo>
                    <a:pt x="374923" y="33650"/>
                  </a:lnTo>
                  <a:lnTo>
                    <a:pt x="429158" y="33864"/>
                  </a:lnTo>
                  <a:lnTo>
                    <a:pt x="486542" y="33728"/>
                  </a:lnTo>
                  <a:lnTo>
                    <a:pt x="547528" y="33149"/>
                  </a:lnTo>
                  <a:lnTo>
                    <a:pt x="612568" y="32037"/>
                  </a:lnTo>
                  <a:lnTo>
                    <a:pt x="750859" y="28722"/>
                  </a:lnTo>
                  <a:lnTo>
                    <a:pt x="813691" y="28037"/>
                  </a:lnTo>
                  <a:lnTo>
                    <a:pt x="871372" y="28072"/>
                  </a:lnTo>
                  <a:lnTo>
                    <a:pt x="924660" y="28657"/>
                  </a:lnTo>
                  <a:lnTo>
                    <a:pt x="974313" y="29619"/>
                  </a:lnTo>
                  <a:lnTo>
                    <a:pt x="1109052" y="33053"/>
                  </a:lnTo>
                  <a:lnTo>
                    <a:pt x="1151752" y="33808"/>
                  </a:lnTo>
                  <a:lnTo>
                    <a:pt x="1194611" y="34081"/>
                  </a:lnTo>
                  <a:lnTo>
                    <a:pt x="1238386" y="33702"/>
                  </a:lnTo>
                  <a:lnTo>
                    <a:pt x="1283837" y="32499"/>
                  </a:lnTo>
                  <a:lnTo>
                    <a:pt x="1386092" y="27577"/>
                  </a:lnTo>
                  <a:lnTo>
                    <a:pt x="1433891" y="25827"/>
                  </a:lnTo>
                  <a:lnTo>
                    <a:pt x="1477030" y="24906"/>
                  </a:lnTo>
                  <a:lnTo>
                    <a:pt x="1517422" y="24673"/>
                  </a:lnTo>
                  <a:lnTo>
                    <a:pt x="1556977" y="24983"/>
                  </a:lnTo>
                  <a:lnTo>
                    <a:pt x="1745064" y="28820"/>
                  </a:lnTo>
                  <a:lnTo>
                    <a:pt x="1809111" y="29715"/>
                  </a:lnTo>
                  <a:lnTo>
                    <a:pt x="1883791" y="30299"/>
                  </a:lnTo>
                  <a:lnTo>
                    <a:pt x="1946653" y="30200"/>
                  </a:lnTo>
                  <a:lnTo>
                    <a:pt x="2008365" y="29419"/>
                  </a:lnTo>
                  <a:lnTo>
                    <a:pt x="2068759" y="28132"/>
                  </a:lnTo>
                  <a:lnTo>
                    <a:pt x="2127670" y="26511"/>
                  </a:lnTo>
                  <a:lnTo>
                    <a:pt x="2293826" y="21393"/>
                  </a:lnTo>
                  <a:lnTo>
                    <a:pt x="2345130" y="20182"/>
                  </a:lnTo>
                  <a:lnTo>
                    <a:pt x="2394115" y="19509"/>
                  </a:lnTo>
                  <a:lnTo>
                    <a:pt x="2440615" y="19547"/>
                  </a:lnTo>
                  <a:lnTo>
                    <a:pt x="2484462" y="20471"/>
                  </a:lnTo>
                  <a:lnTo>
                    <a:pt x="2525490" y="22455"/>
                  </a:lnTo>
                  <a:lnTo>
                    <a:pt x="2563531" y="25673"/>
                  </a:lnTo>
                  <a:lnTo>
                    <a:pt x="2598420" y="30299"/>
                  </a:lnTo>
                  <a:lnTo>
                    <a:pt x="2637678" y="35217"/>
                  </a:lnTo>
                  <a:lnTo>
                    <a:pt x="2683041" y="38509"/>
                  </a:lnTo>
                  <a:lnTo>
                    <a:pt x="2733329" y="40397"/>
                  </a:lnTo>
                  <a:lnTo>
                    <a:pt x="2787366" y="41100"/>
                  </a:lnTo>
                  <a:lnTo>
                    <a:pt x="2843974" y="40836"/>
                  </a:lnTo>
                  <a:lnTo>
                    <a:pt x="2901974" y="39826"/>
                  </a:lnTo>
                  <a:lnTo>
                    <a:pt x="2960188" y="38289"/>
                  </a:lnTo>
                  <a:lnTo>
                    <a:pt x="3171637" y="31264"/>
                  </a:lnTo>
                  <a:lnTo>
                    <a:pt x="3213257" y="30387"/>
                  </a:lnTo>
                  <a:lnTo>
                    <a:pt x="3248025" y="30299"/>
                  </a:lnTo>
                  <a:lnTo>
                    <a:pt x="3248405" y="21155"/>
                  </a:lnTo>
                  <a:lnTo>
                    <a:pt x="3247771" y="15948"/>
                  </a:lnTo>
                  <a:lnTo>
                    <a:pt x="3248025" y="11249"/>
                  </a:lnTo>
                  <a:lnTo>
                    <a:pt x="3194449" y="16484"/>
                  </a:lnTo>
                  <a:lnTo>
                    <a:pt x="3139700" y="19729"/>
                  </a:lnTo>
                  <a:lnTo>
                    <a:pt x="3084174" y="21271"/>
                  </a:lnTo>
                  <a:lnTo>
                    <a:pt x="3028265" y="21397"/>
                  </a:lnTo>
                  <a:lnTo>
                    <a:pt x="2972369" y="20393"/>
                  </a:lnTo>
                  <a:lnTo>
                    <a:pt x="2916880" y="18546"/>
                  </a:lnTo>
                  <a:lnTo>
                    <a:pt x="2862193" y="16142"/>
                  </a:lnTo>
                  <a:lnTo>
                    <a:pt x="2706901" y="8455"/>
                  </a:lnTo>
                  <a:lnTo>
                    <a:pt x="2659376" y="6689"/>
                  </a:lnTo>
                  <a:lnTo>
                    <a:pt x="2614630" y="5799"/>
                  </a:lnTo>
                  <a:lnTo>
                    <a:pt x="2573057" y="6072"/>
                  </a:lnTo>
                  <a:lnTo>
                    <a:pt x="2535052" y="7793"/>
                  </a:lnTo>
                  <a:lnTo>
                    <a:pt x="2458042" y="15697"/>
                  </a:lnTo>
                  <a:lnTo>
                    <a:pt x="2409773" y="18217"/>
                  </a:lnTo>
                  <a:lnTo>
                    <a:pt x="2357332" y="19143"/>
                  </a:lnTo>
                  <a:lnTo>
                    <a:pt x="2301846" y="18813"/>
                  </a:lnTo>
                  <a:lnTo>
                    <a:pt x="2244445" y="17562"/>
                  </a:lnTo>
                  <a:lnTo>
                    <a:pt x="2186257" y="15726"/>
                  </a:lnTo>
                  <a:lnTo>
                    <a:pt x="2072033" y="11644"/>
                  </a:lnTo>
                  <a:lnTo>
                    <a:pt x="2018254" y="10070"/>
                  </a:lnTo>
                  <a:lnTo>
                    <a:pt x="1968201" y="9256"/>
                  </a:lnTo>
                  <a:lnTo>
                    <a:pt x="1923004" y="9537"/>
                  </a:lnTo>
                  <a:lnTo>
                    <a:pt x="1883791" y="11249"/>
                  </a:lnTo>
                  <a:lnTo>
                    <a:pt x="1850698" y="13415"/>
                  </a:lnTo>
                  <a:lnTo>
                    <a:pt x="1813107" y="15515"/>
                  </a:lnTo>
                  <a:lnTo>
                    <a:pt x="1771452" y="17481"/>
                  </a:lnTo>
                  <a:lnTo>
                    <a:pt x="1726167" y="19247"/>
                  </a:lnTo>
                  <a:lnTo>
                    <a:pt x="1677686" y="20746"/>
                  </a:lnTo>
                  <a:lnTo>
                    <a:pt x="1626446" y="21913"/>
                  </a:lnTo>
                  <a:lnTo>
                    <a:pt x="1572879" y="22679"/>
                  </a:lnTo>
                  <a:lnTo>
                    <a:pt x="1517420" y="22979"/>
                  </a:lnTo>
                  <a:lnTo>
                    <a:pt x="1460505" y="22746"/>
                  </a:lnTo>
                  <a:lnTo>
                    <a:pt x="1402568" y="21913"/>
                  </a:lnTo>
                  <a:lnTo>
                    <a:pt x="1344043" y="20413"/>
                  </a:lnTo>
                  <a:lnTo>
                    <a:pt x="1285365" y="18180"/>
                  </a:lnTo>
                  <a:lnTo>
                    <a:pt x="1226969" y="15148"/>
                  </a:lnTo>
                  <a:lnTo>
                    <a:pt x="1102028" y="6469"/>
                  </a:lnTo>
                  <a:lnTo>
                    <a:pt x="1044406" y="3108"/>
                  </a:lnTo>
                  <a:lnTo>
                    <a:pt x="994347" y="1013"/>
                  </a:lnTo>
                  <a:lnTo>
                    <a:pt x="949776" y="28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47496" y="2555462"/>
              <a:ext cx="3248660" cy="48895"/>
            </a:xfrm>
            <a:custGeom>
              <a:avLst/>
              <a:gdLst/>
              <a:ahLst/>
              <a:cxnLst/>
              <a:rect l="l" t="t" r="r" b="b"/>
              <a:pathLst>
                <a:path w="3248660" h="48894">
                  <a:moveTo>
                    <a:pt x="203" y="16287"/>
                  </a:moveTo>
                  <a:lnTo>
                    <a:pt x="59712" y="11068"/>
                  </a:lnTo>
                  <a:lnTo>
                    <a:pt x="118295" y="6886"/>
                  </a:lnTo>
                  <a:lnTo>
                    <a:pt x="175789" y="3714"/>
                  </a:lnTo>
                  <a:lnTo>
                    <a:pt x="232030" y="1527"/>
                  </a:lnTo>
                  <a:lnTo>
                    <a:pt x="286856" y="298"/>
                  </a:lnTo>
                  <a:lnTo>
                    <a:pt x="340104" y="0"/>
                  </a:lnTo>
                  <a:lnTo>
                    <a:pt x="391610" y="606"/>
                  </a:lnTo>
                  <a:lnTo>
                    <a:pt x="441213" y="2091"/>
                  </a:lnTo>
                  <a:lnTo>
                    <a:pt x="488748" y="4429"/>
                  </a:lnTo>
                  <a:lnTo>
                    <a:pt x="534053" y="7591"/>
                  </a:lnTo>
                  <a:lnTo>
                    <a:pt x="576965" y="11553"/>
                  </a:lnTo>
                  <a:lnTo>
                    <a:pt x="617321" y="16287"/>
                  </a:lnTo>
                  <a:lnTo>
                    <a:pt x="654127" y="20343"/>
                  </a:lnTo>
                  <a:lnTo>
                    <a:pt x="692612" y="23174"/>
                  </a:lnTo>
                  <a:lnTo>
                    <a:pt x="732916" y="24929"/>
                  </a:lnTo>
                  <a:lnTo>
                    <a:pt x="775179" y="25758"/>
                  </a:lnTo>
                  <a:lnTo>
                    <a:pt x="819543" y="25811"/>
                  </a:lnTo>
                  <a:lnTo>
                    <a:pt x="866147" y="25239"/>
                  </a:lnTo>
                  <a:lnTo>
                    <a:pt x="915132" y="24190"/>
                  </a:lnTo>
                  <a:lnTo>
                    <a:pt x="966638" y="22815"/>
                  </a:lnTo>
                  <a:lnTo>
                    <a:pt x="1020806" y="21263"/>
                  </a:lnTo>
                  <a:lnTo>
                    <a:pt x="1077775" y="19685"/>
                  </a:lnTo>
                  <a:lnTo>
                    <a:pt x="1137688" y="18229"/>
                  </a:lnTo>
                  <a:lnTo>
                    <a:pt x="1200682" y="17047"/>
                  </a:lnTo>
                  <a:lnTo>
                    <a:pt x="1266901" y="16287"/>
                  </a:lnTo>
                  <a:lnTo>
                    <a:pt x="1332636" y="16044"/>
                  </a:lnTo>
                  <a:lnTo>
                    <a:pt x="1394409" y="16238"/>
                  </a:lnTo>
                  <a:lnTo>
                    <a:pt x="1452696" y="16761"/>
                  </a:lnTo>
                  <a:lnTo>
                    <a:pt x="1507975" y="17505"/>
                  </a:lnTo>
                  <a:lnTo>
                    <a:pt x="1560725" y="18361"/>
                  </a:lnTo>
                  <a:lnTo>
                    <a:pt x="1611424" y="19223"/>
                  </a:lnTo>
                  <a:lnTo>
                    <a:pt x="1660549" y="19980"/>
                  </a:lnTo>
                  <a:lnTo>
                    <a:pt x="1708578" y="20526"/>
                  </a:lnTo>
                  <a:lnTo>
                    <a:pt x="1755990" y="20751"/>
                  </a:lnTo>
                  <a:lnTo>
                    <a:pt x="1803262" y="20548"/>
                  </a:lnTo>
                  <a:lnTo>
                    <a:pt x="1850871" y="19809"/>
                  </a:lnTo>
                  <a:lnTo>
                    <a:pt x="1899298" y="18424"/>
                  </a:lnTo>
                  <a:lnTo>
                    <a:pt x="1949018" y="16287"/>
                  </a:lnTo>
                  <a:lnTo>
                    <a:pt x="2000571" y="14354"/>
                  </a:lnTo>
                  <a:lnTo>
                    <a:pt x="2053886" y="13514"/>
                  </a:lnTo>
                  <a:lnTo>
                    <a:pt x="2108524" y="13556"/>
                  </a:lnTo>
                  <a:lnTo>
                    <a:pt x="2164046" y="14271"/>
                  </a:lnTo>
                  <a:lnTo>
                    <a:pt x="2220014" y="15448"/>
                  </a:lnTo>
                  <a:lnTo>
                    <a:pt x="2275987" y="16877"/>
                  </a:lnTo>
                  <a:lnTo>
                    <a:pt x="2331529" y="18348"/>
                  </a:lnTo>
                  <a:lnTo>
                    <a:pt x="2386200" y="19652"/>
                  </a:lnTo>
                  <a:lnTo>
                    <a:pt x="2439561" y="20576"/>
                  </a:lnTo>
                  <a:lnTo>
                    <a:pt x="2491174" y="20912"/>
                  </a:lnTo>
                  <a:lnTo>
                    <a:pt x="2540600" y="20450"/>
                  </a:lnTo>
                  <a:lnTo>
                    <a:pt x="2587400" y="18978"/>
                  </a:lnTo>
                  <a:lnTo>
                    <a:pt x="2631135" y="16287"/>
                  </a:lnTo>
                  <a:lnTo>
                    <a:pt x="2679012" y="13326"/>
                  </a:lnTo>
                  <a:lnTo>
                    <a:pt x="2730856" y="11604"/>
                  </a:lnTo>
                  <a:lnTo>
                    <a:pt x="2785670" y="10912"/>
                  </a:lnTo>
                  <a:lnTo>
                    <a:pt x="2842458" y="11038"/>
                  </a:lnTo>
                  <a:lnTo>
                    <a:pt x="2900223" y="11773"/>
                  </a:lnTo>
                  <a:lnTo>
                    <a:pt x="2957969" y="12906"/>
                  </a:lnTo>
                  <a:lnTo>
                    <a:pt x="3014699" y="14227"/>
                  </a:lnTo>
                  <a:lnTo>
                    <a:pt x="3069416" y="15525"/>
                  </a:lnTo>
                  <a:lnTo>
                    <a:pt x="3121125" y="16591"/>
                  </a:lnTo>
                  <a:lnTo>
                    <a:pt x="3168827" y="17213"/>
                  </a:lnTo>
                  <a:lnTo>
                    <a:pt x="3211527" y="17182"/>
                  </a:lnTo>
                  <a:lnTo>
                    <a:pt x="3248228" y="16287"/>
                  </a:lnTo>
                  <a:lnTo>
                    <a:pt x="3247466" y="24796"/>
                  </a:lnTo>
                  <a:lnTo>
                    <a:pt x="3247847" y="28860"/>
                  </a:lnTo>
                  <a:lnTo>
                    <a:pt x="3248228" y="35337"/>
                  </a:lnTo>
                  <a:lnTo>
                    <a:pt x="3209201" y="36115"/>
                  </a:lnTo>
                  <a:lnTo>
                    <a:pt x="3164075" y="36344"/>
                  </a:lnTo>
                  <a:lnTo>
                    <a:pt x="3113913" y="36130"/>
                  </a:lnTo>
                  <a:lnTo>
                    <a:pt x="3059777" y="35582"/>
                  </a:lnTo>
                  <a:lnTo>
                    <a:pt x="3002729" y="34806"/>
                  </a:lnTo>
                  <a:lnTo>
                    <a:pt x="2943833" y="33911"/>
                  </a:lnTo>
                  <a:lnTo>
                    <a:pt x="2884150" y="33004"/>
                  </a:lnTo>
                  <a:lnTo>
                    <a:pt x="2824744" y="32192"/>
                  </a:lnTo>
                  <a:lnTo>
                    <a:pt x="2766676" y="31582"/>
                  </a:lnTo>
                  <a:lnTo>
                    <a:pt x="2711008" y="31283"/>
                  </a:lnTo>
                  <a:lnTo>
                    <a:pt x="2658805" y="31401"/>
                  </a:lnTo>
                  <a:lnTo>
                    <a:pt x="2611127" y="32045"/>
                  </a:lnTo>
                  <a:lnTo>
                    <a:pt x="2569037" y="33321"/>
                  </a:lnTo>
                  <a:lnTo>
                    <a:pt x="2533599" y="35337"/>
                  </a:lnTo>
                  <a:lnTo>
                    <a:pt x="2500283" y="37023"/>
                  </a:lnTo>
                  <a:lnTo>
                    <a:pt x="2424431" y="36758"/>
                  </a:lnTo>
                  <a:lnTo>
                    <a:pt x="2382084" y="35326"/>
                  </a:lnTo>
                  <a:lnTo>
                    <a:pt x="2336917" y="33375"/>
                  </a:lnTo>
                  <a:lnTo>
                    <a:pt x="2289023" y="31165"/>
                  </a:lnTo>
                  <a:lnTo>
                    <a:pt x="2238498" y="28955"/>
                  </a:lnTo>
                  <a:lnTo>
                    <a:pt x="2185437" y="27006"/>
                  </a:lnTo>
                  <a:lnTo>
                    <a:pt x="2129933" y="25578"/>
                  </a:lnTo>
                  <a:lnTo>
                    <a:pt x="2072081" y="24929"/>
                  </a:lnTo>
                  <a:lnTo>
                    <a:pt x="2011978" y="25321"/>
                  </a:lnTo>
                  <a:lnTo>
                    <a:pt x="1949716" y="27013"/>
                  </a:lnTo>
                  <a:lnTo>
                    <a:pt x="1885390" y="30265"/>
                  </a:lnTo>
                  <a:lnTo>
                    <a:pt x="1819097" y="35337"/>
                  </a:lnTo>
                  <a:lnTo>
                    <a:pt x="1751268" y="40941"/>
                  </a:lnTo>
                  <a:lnTo>
                    <a:pt x="1691665" y="44826"/>
                  </a:lnTo>
                  <a:lnTo>
                    <a:pt x="1638857" y="47204"/>
                  </a:lnTo>
                  <a:lnTo>
                    <a:pt x="1591412" y="48292"/>
                  </a:lnTo>
                  <a:lnTo>
                    <a:pt x="1547897" y="48302"/>
                  </a:lnTo>
                  <a:lnTo>
                    <a:pt x="1506882" y="47450"/>
                  </a:lnTo>
                  <a:lnTo>
                    <a:pt x="1466935" y="45949"/>
                  </a:lnTo>
                  <a:lnTo>
                    <a:pt x="1426623" y="44015"/>
                  </a:lnTo>
                  <a:lnTo>
                    <a:pt x="1384516" y="41861"/>
                  </a:lnTo>
                  <a:lnTo>
                    <a:pt x="1339181" y="39702"/>
                  </a:lnTo>
                  <a:lnTo>
                    <a:pt x="1289186" y="37752"/>
                  </a:lnTo>
                  <a:lnTo>
                    <a:pt x="1233100" y="36226"/>
                  </a:lnTo>
                  <a:lnTo>
                    <a:pt x="1169492" y="35337"/>
                  </a:lnTo>
                  <a:lnTo>
                    <a:pt x="1131004" y="35189"/>
                  </a:lnTo>
                  <a:lnTo>
                    <a:pt x="1092163" y="35286"/>
                  </a:lnTo>
                  <a:lnTo>
                    <a:pt x="1052859" y="35595"/>
                  </a:lnTo>
                  <a:lnTo>
                    <a:pt x="1012983" y="36082"/>
                  </a:lnTo>
                  <a:lnTo>
                    <a:pt x="972424" y="36715"/>
                  </a:lnTo>
                  <a:lnTo>
                    <a:pt x="931072" y="37461"/>
                  </a:lnTo>
                  <a:lnTo>
                    <a:pt x="888817" y="38287"/>
                  </a:lnTo>
                  <a:lnTo>
                    <a:pt x="845550" y="39159"/>
                  </a:lnTo>
                  <a:lnTo>
                    <a:pt x="801160" y="40044"/>
                  </a:lnTo>
                  <a:lnTo>
                    <a:pt x="755537" y="40910"/>
                  </a:lnTo>
                  <a:lnTo>
                    <a:pt x="708571" y="41723"/>
                  </a:lnTo>
                  <a:lnTo>
                    <a:pt x="660152" y="42451"/>
                  </a:lnTo>
                  <a:lnTo>
                    <a:pt x="610171" y="43060"/>
                  </a:lnTo>
                  <a:lnTo>
                    <a:pt x="558517" y="43516"/>
                  </a:lnTo>
                  <a:lnTo>
                    <a:pt x="505080" y="43788"/>
                  </a:lnTo>
                  <a:lnTo>
                    <a:pt x="449750" y="43842"/>
                  </a:lnTo>
                  <a:lnTo>
                    <a:pt x="392418" y="43645"/>
                  </a:lnTo>
                  <a:lnTo>
                    <a:pt x="332972" y="43164"/>
                  </a:lnTo>
                  <a:lnTo>
                    <a:pt x="271304" y="42365"/>
                  </a:lnTo>
                  <a:lnTo>
                    <a:pt x="207303" y="41216"/>
                  </a:lnTo>
                  <a:lnTo>
                    <a:pt x="140859" y="39684"/>
                  </a:lnTo>
                  <a:lnTo>
                    <a:pt x="71862" y="37735"/>
                  </a:lnTo>
                  <a:lnTo>
                    <a:pt x="203" y="35337"/>
                  </a:lnTo>
                  <a:lnTo>
                    <a:pt x="152" y="29241"/>
                  </a:lnTo>
                  <a:lnTo>
                    <a:pt x="0" y="23018"/>
                  </a:lnTo>
                  <a:lnTo>
                    <a:pt x="203" y="16287"/>
                  </a:lnTo>
                  <a:close/>
                </a:path>
              </a:pathLst>
            </a:custGeom>
            <a:ln w="3810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 descr="A white figure with binoculars standing on a red text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5350" y="638175"/>
            <a:ext cx="6867525" cy="558165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10894" y="3263010"/>
            <a:ext cx="2904490" cy="246380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700" marR="5080">
              <a:lnSpc>
                <a:spcPct val="101400"/>
              </a:lnSpc>
              <a:spcBef>
                <a:spcPts val="60"/>
              </a:spcBef>
            </a:pPr>
            <a:r>
              <a:rPr dirty="0" sz="3950" spc="150">
                <a:latin typeface="Tahoma"/>
                <a:cs typeface="Tahoma"/>
              </a:rPr>
              <a:t>Where</a:t>
            </a:r>
            <a:r>
              <a:rPr dirty="0" sz="3950" spc="-204">
                <a:latin typeface="Tahoma"/>
                <a:cs typeface="Tahoma"/>
              </a:rPr>
              <a:t> </a:t>
            </a:r>
            <a:r>
              <a:rPr dirty="0" sz="3950" spc="40">
                <a:latin typeface="Tahoma"/>
                <a:cs typeface="Tahoma"/>
              </a:rPr>
              <a:t>there </a:t>
            </a:r>
            <a:r>
              <a:rPr dirty="0" sz="3950">
                <a:latin typeface="Tahoma"/>
                <a:cs typeface="Tahoma"/>
              </a:rPr>
              <a:t>is</a:t>
            </a:r>
            <a:r>
              <a:rPr dirty="0" sz="3950" spc="-195">
                <a:latin typeface="Tahoma"/>
                <a:cs typeface="Tahoma"/>
              </a:rPr>
              <a:t> </a:t>
            </a:r>
            <a:r>
              <a:rPr dirty="0" sz="3950" spc="195">
                <a:latin typeface="Tahoma"/>
                <a:cs typeface="Tahoma"/>
              </a:rPr>
              <a:t>no</a:t>
            </a:r>
            <a:r>
              <a:rPr dirty="0" sz="3950" spc="-185">
                <a:latin typeface="Tahoma"/>
                <a:cs typeface="Tahoma"/>
              </a:rPr>
              <a:t> </a:t>
            </a:r>
            <a:r>
              <a:rPr dirty="0" sz="3950" spc="45">
                <a:latin typeface="Tahoma"/>
                <a:cs typeface="Tahoma"/>
              </a:rPr>
              <a:t>vision, </a:t>
            </a:r>
            <a:r>
              <a:rPr dirty="0" sz="3950" spc="75">
                <a:latin typeface="Tahoma"/>
                <a:cs typeface="Tahoma"/>
              </a:rPr>
              <a:t>the</a:t>
            </a:r>
            <a:r>
              <a:rPr dirty="0" sz="3950" spc="-204">
                <a:latin typeface="Tahoma"/>
                <a:cs typeface="Tahoma"/>
              </a:rPr>
              <a:t> </a:t>
            </a:r>
            <a:r>
              <a:rPr dirty="0" sz="3950" spc="225">
                <a:latin typeface="Tahoma"/>
                <a:cs typeface="Tahoma"/>
              </a:rPr>
              <a:t>people </a:t>
            </a:r>
            <a:r>
              <a:rPr dirty="0" sz="3950" spc="204">
                <a:latin typeface="Tahoma"/>
                <a:cs typeface="Tahoma"/>
              </a:rPr>
              <a:t>perish…</a:t>
            </a:r>
            <a:endParaRPr sz="3950">
              <a:latin typeface="Tahoma"/>
              <a:cs typeface="Tahoma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506855" y="2125916"/>
            <a:ext cx="152400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30">
                <a:latin typeface="Trebuchet MS"/>
                <a:cs typeface="Trebuchet MS"/>
              </a:rPr>
              <a:t>Prov.</a:t>
            </a:r>
            <a:r>
              <a:rPr dirty="0" sz="2400" spc="-215">
                <a:latin typeface="Trebuchet MS"/>
                <a:cs typeface="Trebuchet MS"/>
              </a:rPr>
              <a:t> </a:t>
            </a:r>
            <a:r>
              <a:rPr dirty="0" sz="2400" spc="-145">
                <a:latin typeface="Trebuchet MS"/>
                <a:cs typeface="Trebuchet MS"/>
              </a:rPr>
              <a:t>2G:18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0514" y="691618"/>
            <a:ext cx="10600055" cy="5491480"/>
            <a:chOff x="800514" y="691618"/>
            <a:chExt cx="10600055" cy="5491480"/>
          </a:xfrm>
        </p:grpSpPr>
        <p:sp>
          <p:nvSpPr>
            <p:cNvPr id="3" name="object 3"/>
            <p:cNvSpPr/>
            <p:nvPr/>
          </p:nvSpPr>
          <p:spPr>
            <a:xfrm>
              <a:off x="824326" y="715431"/>
              <a:ext cx="10552430" cy="5443855"/>
            </a:xfrm>
            <a:custGeom>
              <a:avLst/>
              <a:gdLst/>
              <a:ahLst/>
              <a:cxnLst/>
              <a:rect l="l" t="t" r="r" b="b"/>
              <a:pathLst>
                <a:path w="10552430" h="5443855">
                  <a:moveTo>
                    <a:pt x="18635" y="5423431"/>
                  </a:moveTo>
                  <a:lnTo>
                    <a:pt x="78563" y="5419717"/>
                  </a:lnTo>
                  <a:lnTo>
                    <a:pt x="133201" y="5416461"/>
                  </a:lnTo>
                  <a:lnTo>
                    <a:pt x="183662" y="5413757"/>
                  </a:lnTo>
                  <a:lnTo>
                    <a:pt x="231062" y="5411701"/>
                  </a:lnTo>
                  <a:lnTo>
                    <a:pt x="276515" y="5410387"/>
                  </a:lnTo>
                  <a:lnTo>
                    <a:pt x="321135" y="5409911"/>
                  </a:lnTo>
                  <a:lnTo>
                    <a:pt x="366039" y="5410369"/>
                  </a:lnTo>
                  <a:lnTo>
                    <a:pt x="412339" y="5411854"/>
                  </a:lnTo>
                  <a:lnTo>
                    <a:pt x="461151" y="5414463"/>
                  </a:lnTo>
                  <a:lnTo>
                    <a:pt x="513589" y="5418290"/>
                  </a:lnTo>
                  <a:lnTo>
                    <a:pt x="570768" y="5423431"/>
                  </a:lnTo>
                  <a:lnTo>
                    <a:pt x="651901" y="5430913"/>
                  </a:lnTo>
                  <a:lnTo>
                    <a:pt x="711423" y="5435284"/>
                  </a:lnTo>
                  <a:lnTo>
                    <a:pt x="755837" y="5436915"/>
                  </a:lnTo>
                  <a:lnTo>
                    <a:pt x="791650" y="5436175"/>
                  </a:lnTo>
                  <a:lnTo>
                    <a:pt x="825366" y="5433434"/>
                  </a:lnTo>
                  <a:lnTo>
                    <a:pt x="863489" y="5429063"/>
                  </a:lnTo>
                  <a:lnTo>
                    <a:pt x="912525" y="5423431"/>
                  </a:lnTo>
                  <a:lnTo>
                    <a:pt x="938700" y="5421343"/>
                  </a:lnTo>
                  <a:lnTo>
                    <a:pt x="970299" y="5420061"/>
                  </a:lnTo>
                  <a:lnTo>
                    <a:pt x="1006859" y="5419478"/>
                  </a:lnTo>
                  <a:lnTo>
                    <a:pt x="1047916" y="5419484"/>
                  </a:lnTo>
                  <a:lnTo>
                    <a:pt x="1093008" y="5419968"/>
                  </a:lnTo>
                  <a:lnTo>
                    <a:pt x="1141669" y="5420823"/>
                  </a:lnTo>
                  <a:lnTo>
                    <a:pt x="1193438" y="5421940"/>
                  </a:lnTo>
                  <a:lnTo>
                    <a:pt x="1247851" y="5423207"/>
                  </a:lnTo>
                  <a:lnTo>
                    <a:pt x="1304444" y="5424518"/>
                  </a:lnTo>
                  <a:lnTo>
                    <a:pt x="1362753" y="5425762"/>
                  </a:lnTo>
                  <a:lnTo>
                    <a:pt x="1422316" y="5426830"/>
                  </a:lnTo>
                  <a:lnTo>
                    <a:pt x="1482669" y="5427613"/>
                  </a:lnTo>
                  <a:lnTo>
                    <a:pt x="1543348" y="5428002"/>
                  </a:lnTo>
                  <a:lnTo>
                    <a:pt x="1603891" y="5427887"/>
                  </a:lnTo>
                  <a:lnTo>
                    <a:pt x="1663833" y="5427160"/>
                  </a:lnTo>
                  <a:lnTo>
                    <a:pt x="1722711" y="5425711"/>
                  </a:lnTo>
                  <a:lnTo>
                    <a:pt x="1780062" y="5423431"/>
                  </a:lnTo>
                  <a:lnTo>
                    <a:pt x="1860418" y="5419778"/>
                  </a:lnTo>
                  <a:lnTo>
                    <a:pt x="1928511" y="5417188"/>
                  </a:lnTo>
                  <a:lnTo>
                    <a:pt x="1986418" y="5415552"/>
                  </a:lnTo>
                  <a:lnTo>
                    <a:pt x="2036214" y="5414758"/>
                  </a:lnTo>
                  <a:lnTo>
                    <a:pt x="2079977" y="5414694"/>
                  </a:lnTo>
                  <a:lnTo>
                    <a:pt x="2119783" y="5415249"/>
                  </a:lnTo>
                  <a:lnTo>
                    <a:pt x="2157708" y="5416313"/>
                  </a:lnTo>
                  <a:lnTo>
                    <a:pt x="2195829" y="5417775"/>
                  </a:lnTo>
                  <a:lnTo>
                    <a:pt x="2236222" y="5419522"/>
                  </a:lnTo>
                  <a:lnTo>
                    <a:pt x="2280964" y="5421444"/>
                  </a:lnTo>
                  <a:lnTo>
                    <a:pt x="2332131" y="5423431"/>
                  </a:lnTo>
                  <a:lnTo>
                    <a:pt x="2387726" y="5425470"/>
                  </a:lnTo>
                  <a:lnTo>
                    <a:pt x="2444038" y="5427530"/>
                  </a:lnTo>
                  <a:lnTo>
                    <a:pt x="2500468" y="5429468"/>
                  </a:lnTo>
                  <a:lnTo>
                    <a:pt x="2556415" y="5431141"/>
                  </a:lnTo>
                  <a:lnTo>
                    <a:pt x="2611281" y="5432406"/>
                  </a:lnTo>
                  <a:lnTo>
                    <a:pt x="2664467" y="5433121"/>
                  </a:lnTo>
                  <a:lnTo>
                    <a:pt x="2715371" y="5433142"/>
                  </a:lnTo>
                  <a:lnTo>
                    <a:pt x="2763397" y="5432326"/>
                  </a:lnTo>
                  <a:lnTo>
                    <a:pt x="2807943" y="5430531"/>
                  </a:lnTo>
                  <a:lnTo>
                    <a:pt x="2848410" y="5427613"/>
                  </a:lnTo>
                  <a:lnTo>
                    <a:pt x="2884200" y="5423431"/>
                  </a:lnTo>
                  <a:lnTo>
                    <a:pt x="2908102" y="5420563"/>
                  </a:lnTo>
                  <a:lnTo>
                    <a:pt x="2936653" y="5418231"/>
                  </a:lnTo>
                  <a:lnTo>
                    <a:pt x="3006699" y="5415028"/>
                  </a:lnTo>
                  <a:lnTo>
                    <a:pt x="3047690" y="5414088"/>
                  </a:lnTo>
                  <a:lnTo>
                    <a:pt x="3092324" y="5413542"/>
                  </a:lnTo>
                  <a:lnTo>
                    <a:pt x="3140349" y="5413354"/>
                  </a:lnTo>
                  <a:lnTo>
                    <a:pt x="3191513" y="5413490"/>
                  </a:lnTo>
                  <a:lnTo>
                    <a:pt x="3245565" y="5413913"/>
                  </a:lnTo>
                  <a:lnTo>
                    <a:pt x="3302254" y="5414589"/>
                  </a:lnTo>
                  <a:lnTo>
                    <a:pt x="3361327" y="5415482"/>
                  </a:lnTo>
                  <a:lnTo>
                    <a:pt x="3422532" y="5416557"/>
                  </a:lnTo>
                  <a:lnTo>
                    <a:pt x="3485618" y="5417779"/>
                  </a:lnTo>
                  <a:lnTo>
                    <a:pt x="3550333" y="5419113"/>
                  </a:lnTo>
                  <a:lnTo>
                    <a:pt x="3616426" y="5420523"/>
                  </a:lnTo>
                  <a:lnTo>
                    <a:pt x="3683645" y="5421974"/>
                  </a:lnTo>
                  <a:lnTo>
                    <a:pt x="3751737" y="5423431"/>
                  </a:lnTo>
                  <a:lnTo>
                    <a:pt x="3832703" y="5425096"/>
                  </a:lnTo>
                  <a:lnTo>
                    <a:pt x="3898071" y="5426332"/>
                  </a:lnTo>
                  <a:lnTo>
                    <a:pt x="3949979" y="5427180"/>
                  </a:lnTo>
                  <a:lnTo>
                    <a:pt x="3990561" y="5427682"/>
                  </a:lnTo>
                  <a:lnTo>
                    <a:pt x="4021955" y="5427879"/>
                  </a:lnTo>
                  <a:lnTo>
                    <a:pt x="4046296" y="5427812"/>
                  </a:lnTo>
                  <a:lnTo>
                    <a:pt x="4065721" y="5427523"/>
                  </a:lnTo>
                  <a:lnTo>
                    <a:pt x="4082365" y="5427053"/>
                  </a:lnTo>
                  <a:lnTo>
                    <a:pt x="4098366" y="5426443"/>
                  </a:lnTo>
                  <a:lnTo>
                    <a:pt x="4115858" y="5425734"/>
                  </a:lnTo>
                  <a:lnTo>
                    <a:pt x="4136979" y="5424969"/>
                  </a:lnTo>
                  <a:lnTo>
                    <a:pt x="4163864" y="5424187"/>
                  </a:lnTo>
                  <a:lnTo>
                    <a:pt x="4198650" y="5423431"/>
                  </a:lnTo>
                  <a:lnTo>
                    <a:pt x="4230951" y="5422767"/>
                  </a:lnTo>
                  <a:lnTo>
                    <a:pt x="4267333" y="5421924"/>
                  </a:lnTo>
                  <a:lnTo>
                    <a:pt x="4307449" y="5420953"/>
                  </a:lnTo>
                  <a:lnTo>
                    <a:pt x="4350950" y="5419908"/>
                  </a:lnTo>
                  <a:lnTo>
                    <a:pt x="4397488" y="5418840"/>
                  </a:lnTo>
                  <a:lnTo>
                    <a:pt x="4446717" y="5417803"/>
                  </a:lnTo>
                  <a:lnTo>
                    <a:pt x="4498286" y="5416848"/>
                  </a:lnTo>
                  <a:lnTo>
                    <a:pt x="4551849" y="5416029"/>
                  </a:lnTo>
                  <a:lnTo>
                    <a:pt x="4607057" y="5415398"/>
                  </a:lnTo>
                  <a:lnTo>
                    <a:pt x="4663562" y="5415008"/>
                  </a:lnTo>
                  <a:lnTo>
                    <a:pt x="4721017" y="5414911"/>
                  </a:lnTo>
                  <a:lnTo>
                    <a:pt x="4779072" y="5415160"/>
                  </a:lnTo>
                  <a:lnTo>
                    <a:pt x="4837381" y="5415807"/>
                  </a:lnTo>
                  <a:lnTo>
                    <a:pt x="4895595" y="5416905"/>
                  </a:lnTo>
                  <a:lnTo>
                    <a:pt x="4953366" y="5418506"/>
                  </a:lnTo>
                  <a:lnTo>
                    <a:pt x="5010346" y="5420664"/>
                  </a:lnTo>
                  <a:lnTo>
                    <a:pt x="5066187" y="5423431"/>
                  </a:lnTo>
                  <a:lnTo>
                    <a:pt x="5121205" y="5426340"/>
                  </a:lnTo>
                  <a:lnTo>
                    <a:pt x="5175962" y="5428890"/>
                  </a:lnTo>
                  <a:lnTo>
                    <a:pt x="5230411" y="5431080"/>
                  </a:lnTo>
                  <a:lnTo>
                    <a:pt x="5284504" y="5432910"/>
                  </a:lnTo>
                  <a:lnTo>
                    <a:pt x="5338193" y="5434377"/>
                  </a:lnTo>
                  <a:lnTo>
                    <a:pt x="5391432" y="5435482"/>
                  </a:lnTo>
                  <a:lnTo>
                    <a:pt x="5444172" y="5436223"/>
                  </a:lnTo>
                  <a:lnTo>
                    <a:pt x="5496366" y="5436600"/>
                  </a:lnTo>
                  <a:lnTo>
                    <a:pt x="5547967" y="5436611"/>
                  </a:lnTo>
                  <a:lnTo>
                    <a:pt x="5598928" y="5436256"/>
                  </a:lnTo>
                  <a:lnTo>
                    <a:pt x="5649200" y="5435533"/>
                  </a:lnTo>
                  <a:lnTo>
                    <a:pt x="5698737" y="5434442"/>
                  </a:lnTo>
                  <a:lnTo>
                    <a:pt x="5747490" y="5432982"/>
                  </a:lnTo>
                  <a:lnTo>
                    <a:pt x="5795413" y="5431152"/>
                  </a:lnTo>
                  <a:lnTo>
                    <a:pt x="5842458" y="5428951"/>
                  </a:lnTo>
                  <a:lnTo>
                    <a:pt x="5888577" y="5426377"/>
                  </a:lnTo>
                  <a:lnTo>
                    <a:pt x="5933724" y="5423431"/>
                  </a:lnTo>
                  <a:lnTo>
                    <a:pt x="5990194" y="5419443"/>
                  </a:lnTo>
                  <a:lnTo>
                    <a:pt x="6043328" y="5415742"/>
                  </a:lnTo>
                  <a:lnTo>
                    <a:pt x="6093767" y="5412432"/>
                  </a:lnTo>
                  <a:lnTo>
                    <a:pt x="6142153" y="5409615"/>
                  </a:lnTo>
                  <a:lnTo>
                    <a:pt x="6189125" y="5407394"/>
                  </a:lnTo>
                  <a:lnTo>
                    <a:pt x="6235325" y="5405871"/>
                  </a:lnTo>
                  <a:lnTo>
                    <a:pt x="6281394" y="5405151"/>
                  </a:lnTo>
                  <a:lnTo>
                    <a:pt x="6327973" y="5405336"/>
                  </a:lnTo>
                  <a:lnTo>
                    <a:pt x="6375703" y="5406528"/>
                  </a:lnTo>
                  <a:lnTo>
                    <a:pt x="6425224" y="5408830"/>
                  </a:lnTo>
                  <a:lnTo>
                    <a:pt x="6477179" y="5412346"/>
                  </a:lnTo>
                  <a:lnTo>
                    <a:pt x="6532206" y="5417179"/>
                  </a:lnTo>
                  <a:lnTo>
                    <a:pt x="6590949" y="5423431"/>
                  </a:lnTo>
                  <a:lnTo>
                    <a:pt x="6637527" y="5428263"/>
                  </a:lnTo>
                  <a:lnTo>
                    <a:pt x="6684341" y="5432113"/>
                  </a:lnTo>
                  <a:lnTo>
                    <a:pt x="6731455" y="5435055"/>
                  </a:lnTo>
                  <a:lnTo>
                    <a:pt x="6778933" y="5437165"/>
                  </a:lnTo>
                  <a:lnTo>
                    <a:pt x="6826839" y="5438520"/>
                  </a:lnTo>
                  <a:lnTo>
                    <a:pt x="6875237" y="5439194"/>
                  </a:lnTo>
                  <a:lnTo>
                    <a:pt x="6924193" y="5439265"/>
                  </a:lnTo>
                  <a:lnTo>
                    <a:pt x="6973769" y="5438807"/>
                  </a:lnTo>
                  <a:lnTo>
                    <a:pt x="7024030" y="5437897"/>
                  </a:lnTo>
                  <a:lnTo>
                    <a:pt x="7075040" y="5436610"/>
                  </a:lnTo>
                  <a:lnTo>
                    <a:pt x="7126864" y="5435023"/>
                  </a:lnTo>
                  <a:lnTo>
                    <a:pt x="7179565" y="5433211"/>
                  </a:lnTo>
                  <a:lnTo>
                    <a:pt x="7233209" y="5431249"/>
                  </a:lnTo>
                  <a:lnTo>
                    <a:pt x="7287858" y="5429215"/>
                  </a:lnTo>
                  <a:lnTo>
                    <a:pt x="7343578" y="5427183"/>
                  </a:lnTo>
                  <a:lnTo>
                    <a:pt x="7400433" y="5425230"/>
                  </a:lnTo>
                  <a:lnTo>
                    <a:pt x="7458486" y="5423431"/>
                  </a:lnTo>
                  <a:lnTo>
                    <a:pt x="7542924" y="5421469"/>
                  </a:lnTo>
                  <a:lnTo>
                    <a:pt x="7615962" y="5420658"/>
                  </a:lnTo>
                  <a:lnTo>
                    <a:pt x="7679118" y="5420746"/>
                  </a:lnTo>
                  <a:lnTo>
                    <a:pt x="7733906" y="5421479"/>
                  </a:lnTo>
                  <a:lnTo>
                    <a:pt x="7781845" y="5422605"/>
                  </a:lnTo>
                  <a:lnTo>
                    <a:pt x="7824450" y="5423870"/>
                  </a:lnTo>
                  <a:lnTo>
                    <a:pt x="7863239" y="5425021"/>
                  </a:lnTo>
                  <a:lnTo>
                    <a:pt x="7899727" y="5425806"/>
                  </a:lnTo>
                  <a:lnTo>
                    <a:pt x="7935431" y="5425971"/>
                  </a:lnTo>
                  <a:lnTo>
                    <a:pt x="7971868" y="5425264"/>
                  </a:lnTo>
                  <a:lnTo>
                    <a:pt x="8010555" y="5423431"/>
                  </a:lnTo>
                  <a:lnTo>
                    <a:pt x="8050976" y="5421837"/>
                  </a:lnTo>
                  <a:lnTo>
                    <a:pt x="8091980" y="5421751"/>
                  </a:lnTo>
                  <a:lnTo>
                    <a:pt x="8134024" y="5422777"/>
                  </a:lnTo>
                  <a:lnTo>
                    <a:pt x="8177564" y="5424518"/>
                  </a:lnTo>
                  <a:lnTo>
                    <a:pt x="8223058" y="5426577"/>
                  </a:lnTo>
                  <a:lnTo>
                    <a:pt x="8270961" y="5428559"/>
                  </a:lnTo>
                  <a:lnTo>
                    <a:pt x="8321732" y="5430067"/>
                  </a:lnTo>
                  <a:lnTo>
                    <a:pt x="8375827" y="5430705"/>
                  </a:lnTo>
                  <a:lnTo>
                    <a:pt x="8433703" y="5430075"/>
                  </a:lnTo>
                  <a:lnTo>
                    <a:pt x="8495816" y="5427783"/>
                  </a:lnTo>
                  <a:lnTo>
                    <a:pt x="8562624" y="5423431"/>
                  </a:lnTo>
                  <a:lnTo>
                    <a:pt x="8612705" y="5419541"/>
                  </a:lnTo>
                  <a:lnTo>
                    <a:pt x="8661554" y="5415991"/>
                  </a:lnTo>
                  <a:lnTo>
                    <a:pt x="8709480" y="5412831"/>
                  </a:lnTo>
                  <a:lnTo>
                    <a:pt x="8756791" y="5410111"/>
                  </a:lnTo>
                  <a:lnTo>
                    <a:pt x="8803797" y="5407880"/>
                  </a:lnTo>
                  <a:lnTo>
                    <a:pt x="8850806" y="5406189"/>
                  </a:lnTo>
                  <a:lnTo>
                    <a:pt x="8898128" y="5405086"/>
                  </a:lnTo>
                  <a:lnTo>
                    <a:pt x="8946070" y="5404622"/>
                  </a:lnTo>
                  <a:lnTo>
                    <a:pt x="8994943" y="5404846"/>
                  </a:lnTo>
                  <a:lnTo>
                    <a:pt x="9045055" y="5405809"/>
                  </a:lnTo>
                  <a:lnTo>
                    <a:pt x="9096714" y="5407559"/>
                  </a:lnTo>
                  <a:lnTo>
                    <a:pt x="9150230" y="5410146"/>
                  </a:lnTo>
                  <a:lnTo>
                    <a:pt x="9205911" y="5413621"/>
                  </a:lnTo>
                  <a:lnTo>
                    <a:pt x="9264066" y="5418033"/>
                  </a:lnTo>
                  <a:lnTo>
                    <a:pt x="9325005" y="5423431"/>
                  </a:lnTo>
                  <a:lnTo>
                    <a:pt x="9405504" y="5430626"/>
                  </a:lnTo>
                  <a:lnTo>
                    <a:pt x="9477370" y="5436149"/>
                  </a:lnTo>
                  <a:lnTo>
                    <a:pt x="9541460" y="5440079"/>
                  </a:lnTo>
                  <a:lnTo>
                    <a:pt x="9598630" y="5442492"/>
                  </a:lnTo>
                  <a:lnTo>
                    <a:pt x="9649738" y="5443466"/>
                  </a:lnTo>
                  <a:lnTo>
                    <a:pt x="9695641" y="5443079"/>
                  </a:lnTo>
                  <a:lnTo>
                    <a:pt x="9737196" y="5441408"/>
                  </a:lnTo>
                  <a:lnTo>
                    <a:pt x="9775259" y="5438530"/>
                  </a:lnTo>
                  <a:lnTo>
                    <a:pt x="9844341" y="5429464"/>
                  </a:lnTo>
                  <a:lnTo>
                    <a:pt x="9877074" y="5423431"/>
                  </a:lnTo>
                  <a:lnTo>
                    <a:pt x="9909213" y="5418815"/>
                  </a:lnTo>
                  <a:lnTo>
                    <a:pt x="9949640" y="5415806"/>
                  </a:lnTo>
                  <a:lnTo>
                    <a:pt x="9996933" y="5414175"/>
                  </a:lnTo>
                  <a:lnTo>
                    <a:pt x="10049667" y="5413695"/>
                  </a:lnTo>
                  <a:lnTo>
                    <a:pt x="10106421" y="5414135"/>
                  </a:lnTo>
                  <a:lnTo>
                    <a:pt x="10165769" y="5415269"/>
                  </a:lnTo>
                  <a:lnTo>
                    <a:pt x="10226288" y="5416868"/>
                  </a:lnTo>
                  <a:lnTo>
                    <a:pt x="10286556" y="5418703"/>
                  </a:lnTo>
                  <a:lnTo>
                    <a:pt x="10345149" y="5420546"/>
                  </a:lnTo>
                  <a:lnTo>
                    <a:pt x="10400643" y="5422169"/>
                  </a:lnTo>
                  <a:lnTo>
                    <a:pt x="10451615" y="5423343"/>
                  </a:lnTo>
                  <a:lnTo>
                    <a:pt x="10496641" y="5423840"/>
                  </a:lnTo>
                  <a:lnTo>
                    <a:pt x="10534299" y="5423431"/>
                  </a:lnTo>
                  <a:lnTo>
                    <a:pt x="10536194" y="5385561"/>
                  </a:lnTo>
                  <a:lnTo>
                    <a:pt x="10538331" y="5345581"/>
                  </a:lnTo>
                  <a:lnTo>
                    <a:pt x="10540604" y="5303626"/>
                  </a:lnTo>
                  <a:lnTo>
                    <a:pt x="10542907" y="5259829"/>
                  </a:lnTo>
                  <a:lnTo>
                    <a:pt x="10545135" y="5214321"/>
                  </a:lnTo>
                  <a:lnTo>
                    <a:pt x="10547180" y="5167238"/>
                  </a:lnTo>
                  <a:lnTo>
                    <a:pt x="10548938" y="5118712"/>
                  </a:lnTo>
                  <a:lnTo>
                    <a:pt x="10550301" y="5068875"/>
                  </a:lnTo>
                  <a:lnTo>
                    <a:pt x="10551164" y="5017862"/>
                  </a:lnTo>
                  <a:lnTo>
                    <a:pt x="10551422" y="4965806"/>
                  </a:lnTo>
                  <a:lnTo>
                    <a:pt x="10550967" y="4912839"/>
                  </a:lnTo>
                  <a:lnTo>
                    <a:pt x="10549694" y="4859096"/>
                  </a:lnTo>
                  <a:lnTo>
                    <a:pt x="10547496" y="4804708"/>
                  </a:lnTo>
                  <a:lnTo>
                    <a:pt x="10544269" y="4749810"/>
                  </a:lnTo>
                  <a:lnTo>
                    <a:pt x="10539905" y="4694535"/>
                  </a:lnTo>
                  <a:lnTo>
                    <a:pt x="10534299" y="4639015"/>
                  </a:lnTo>
                  <a:lnTo>
                    <a:pt x="10528715" y="4580419"/>
                  </a:lnTo>
                  <a:lnTo>
                    <a:pt x="10525183" y="4523290"/>
                  </a:lnTo>
                  <a:lnTo>
                    <a:pt x="10523412" y="4467617"/>
                  </a:lnTo>
                  <a:lnTo>
                    <a:pt x="10523113" y="4413387"/>
                  </a:lnTo>
                  <a:lnTo>
                    <a:pt x="10523998" y="4360589"/>
                  </a:lnTo>
                  <a:lnTo>
                    <a:pt x="10525777" y="4309209"/>
                  </a:lnTo>
                  <a:lnTo>
                    <a:pt x="10528161" y="4259237"/>
                  </a:lnTo>
                  <a:lnTo>
                    <a:pt x="10530860" y="4210659"/>
                  </a:lnTo>
                  <a:lnTo>
                    <a:pt x="10533586" y="4163463"/>
                  </a:lnTo>
                  <a:lnTo>
                    <a:pt x="10536049" y="4117638"/>
                  </a:lnTo>
                  <a:lnTo>
                    <a:pt x="10537960" y="4073171"/>
                  </a:lnTo>
                  <a:lnTo>
                    <a:pt x="10539029" y="4030049"/>
                  </a:lnTo>
                  <a:lnTo>
                    <a:pt x="10538969" y="3988261"/>
                  </a:lnTo>
                  <a:lnTo>
                    <a:pt x="10537488" y="3947795"/>
                  </a:lnTo>
                  <a:lnTo>
                    <a:pt x="10534299" y="3908638"/>
                  </a:lnTo>
                  <a:lnTo>
                    <a:pt x="10531051" y="3867632"/>
                  </a:lnTo>
                  <a:lnTo>
                    <a:pt x="10529456" y="3822191"/>
                  </a:lnTo>
                  <a:lnTo>
                    <a:pt x="10529239" y="3773084"/>
                  </a:lnTo>
                  <a:lnTo>
                    <a:pt x="10530127" y="3721083"/>
                  </a:lnTo>
                  <a:lnTo>
                    <a:pt x="10531844" y="3666957"/>
                  </a:lnTo>
                  <a:lnTo>
                    <a:pt x="10534116" y="3611476"/>
                  </a:lnTo>
                  <a:lnTo>
                    <a:pt x="10536670" y="3555411"/>
                  </a:lnTo>
                  <a:lnTo>
                    <a:pt x="10539230" y="3499532"/>
                  </a:lnTo>
                  <a:lnTo>
                    <a:pt x="10541523" y="3444608"/>
                  </a:lnTo>
                  <a:lnTo>
                    <a:pt x="10543274" y="3391410"/>
                  </a:lnTo>
                  <a:lnTo>
                    <a:pt x="10544208" y="3340707"/>
                  </a:lnTo>
                  <a:lnTo>
                    <a:pt x="10544053" y="3293271"/>
                  </a:lnTo>
                  <a:lnTo>
                    <a:pt x="10542532" y="3249872"/>
                  </a:lnTo>
                  <a:lnTo>
                    <a:pt x="10539372" y="3211278"/>
                  </a:lnTo>
                  <a:lnTo>
                    <a:pt x="10534299" y="3178261"/>
                  </a:lnTo>
                  <a:lnTo>
                    <a:pt x="10526186" y="3132409"/>
                  </a:lnTo>
                  <a:lnTo>
                    <a:pt x="10520205" y="3084941"/>
                  </a:lnTo>
                  <a:lnTo>
                    <a:pt x="10516233" y="3036000"/>
                  </a:lnTo>
                  <a:lnTo>
                    <a:pt x="10514146" y="2985731"/>
                  </a:lnTo>
                  <a:lnTo>
                    <a:pt x="10513820" y="2934278"/>
                  </a:lnTo>
                  <a:lnTo>
                    <a:pt x="10515133" y="2881785"/>
                  </a:lnTo>
                  <a:lnTo>
                    <a:pt x="10517961" y="2828396"/>
                  </a:lnTo>
                  <a:lnTo>
                    <a:pt x="10522180" y="2774255"/>
                  </a:lnTo>
                  <a:lnTo>
                    <a:pt x="10527667" y="2719506"/>
                  </a:lnTo>
                  <a:lnTo>
                    <a:pt x="10534299" y="2664292"/>
                  </a:lnTo>
                  <a:lnTo>
                    <a:pt x="10539546" y="2614479"/>
                  </a:lnTo>
                  <a:lnTo>
                    <a:pt x="10542589" y="2565551"/>
                  </a:lnTo>
                  <a:lnTo>
                    <a:pt x="10543814" y="2517093"/>
                  </a:lnTo>
                  <a:lnTo>
                    <a:pt x="10543604" y="2468685"/>
                  </a:lnTo>
                  <a:lnTo>
                    <a:pt x="10542345" y="2419913"/>
                  </a:lnTo>
                  <a:lnTo>
                    <a:pt x="10540422" y="2370357"/>
                  </a:lnTo>
                  <a:lnTo>
                    <a:pt x="10538218" y="2319600"/>
                  </a:lnTo>
                  <a:lnTo>
                    <a:pt x="10536120" y="2267226"/>
                  </a:lnTo>
                  <a:lnTo>
                    <a:pt x="10534510" y="2212816"/>
                  </a:lnTo>
                  <a:lnTo>
                    <a:pt x="10533775" y="2155953"/>
                  </a:lnTo>
                  <a:lnTo>
                    <a:pt x="10534299" y="2096221"/>
                  </a:lnTo>
                  <a:lnTo>
                    <a:pt x="10534884" y="2046564"/>
                  </a:lnTo>
                  <a:lnTo>
                    <a:pt x="10534779" y="1994347"/>
                  </a:lnTo>
                  <a:lnTo>
                    <a:pt x="10534134" y="1940114"/>
                  </a:lnTo>
                  <a:lnTo>
                    <a:pt x="10533099" y="1884407"/>
                  </a:lnTo>
                  <a:lnTo>
                    <a:pt x="10531825" y="1827769"/>
                  </a:lnTo>
                  <a:lnTo>
                    <a:pt x="10530460" y="1770743"/>
                  </a:lnTo>
                  <a:lnTo>
                    <a:pt x="10529155" y="1713872"/>
                  </a:lnTo>
                  <a:lnTo>
                    <a:pt x="10528061" y="1657699"/>
                  </a:lnTo>
                  <a:lnTo>
                    <a:pt x="10527326" y="1602766"/>
                  </a:lnTo>
                  <a:lnTo>
                    <a:pt x="10527101" y="1549618"/>
                  </a:lnTo>
                  <a:lnTo>
                    <a:pt x="10527536" y="1498795"/>
                  </a:lnTo>
                  <a:lnTo>
                    <a:pt x="10528781" y="1450843"/>
                  </a:lnTo>
                  <a:lnTo>
                    <a:pt x="10530985" y="1406302"/>
                  </a:lnTo>
                  <a:lnTo>
                    <a:pt x="10534299" y="1365717"/>
                  </a:lnTo>
                  <a:lnTo>
                    <a:pt x="10538669" y="1319261"/>
                  </a:lnTo>
                  <a:lnTo>
                    <a:pt x="10542625" y="1269880"/>
                  </a:lnTo>
                  <a:lnTo>
                    <a:pt x="10546050" y="1218159"/>
                  </a:lnTo>
                  <a:lnTo>
                    <a:pt x="10548833" y="1164681"/>
                  </a:lnTo>
                  <a:lnTo>
                    <a:pt x="10550860" y="1110030"/>
                  </a:lnTo>
                  <a:lnTo>
                    <a:pt x="10552015" y="1054789"/>
                  </a:lnTo>
                  <a:lnTo>
                    <a:pt x="10552187" y="999544"/>
                  </a:lnTo>
                  <a:lnTo>
                    <a:pt x="10551261" y="944877"/>
                  </a:lnTo>
                  <a:lnTo>
                    <a:pt x="10549122" y="891372"/>
                  </a:lnTo>
                  <a:lnTo>
                    <a:pt x="10545658" y="839614"/>
                  </a:lnTo>
                  <a:lnTo>
                    <a:pt x="10540755" y="790186"/>
                  </a:lnTo>
                  <a:lnTo>
                    <a:pt x="10534299" y="743671"/>
                  </a:lnTo>
                  <a:lnTo>
                    <a:pt x="10528642" y="702252"/>
                  </a:lnTo>
                  <a:lnTo>
                    <a:pt x="10524142" y="655560"/>
                  </a:lnTo>
                  <a:lnTo>
                    <a:pt x="10520727" y="604500"/>
                  </a:lnTo>
                  <a:lnTo>
                    <a:pt x="10518326" y="549977"/>
                  </a:lnTo>
                  <a:lnTo>
                    <a:pt x="10516867" y="492894"/>
                  </a:lnTo>
                  <a:lnTo>
                    <a:pt x="10516278" y="434158"/>
                  </a:lnTo>
                  <a:lnTo>
                    <a:pt x="10516487" y="374673"/>
                  </a:lnTo>
                  <a:lnTo>
                    <a:pt x="10517424" y="315343"/>
                  </a:lnTo>
                  <a:lnTo>
                    <a:pt x="10519016" y="257073"/>
                  </a:lnTo>
                  <a:lnTo>
                    <a:pt x="10521192" y="200768"/>
                  </a:lnTo>
                  <a:lnTo>
                    <a:pt x="10523880" y="147333"/>
                  </a:lnTo>
                  <a:lnTo>
                    <a:pt x="10527008" y="97673"/>
                  </a:lnTo>
                  <a:lnTo>
                    <a:pt x="10530505" y="52692"/>
                  </a:lnTo>
                  <a:lnTo>
                    <a:pt x="10534299" y="13294"/>
                  </a:lnTo>
                  <a:lnTo>
                    <a:pt x="10480984" y="8145"/>
                  </a:lnTo>
                  <a:lnTo>
                    <a:pt x="10428906" y="4427"/>
                  </a:lnTo>
                  <a:lnTo>
                    <a:pt x="10377860" y="1980"/>
                  </a:lnTo>
                  <a:lnTo>
                    <a:pt x="10327645" y="643"/>
                  </a:lnTo>
                  <a:lnTo>
                    <a:pt x="10278055" y="256"/>
                  </a:lnTo>
                  <a:lnTo>
                    <a:pt x="10228889" y="657"/>
                  </a:lnTo>
                  <a:lnTo>
                    <a:pt x="10179944" y="1687"/>
                  </a:lnTo>
                  <a:lnTo>
                    <a:pt x="10131015" y="3186"/>
                  </a:lnTo>
                  <a:lnTo>
                    <a:pt x="10081900" y="4991"/>
                  </a:lnTo>
                  <a:lnTo>
                    <a:pt x="10032395" y="6944"/>
                  </a:lnTo>
                  <a:lnTo>
                    <a:pt x="9982298" y="8883"/>
                  </a:lnTo>
                  <a:lnTo>
                    <a:pt x="9931405" y="10649"/>
                  </a:lnTo>
                  <a:lnTo>
                    <a:pt x="9879512" y="12079"/>
                  </a:lnTo>
                  <a:lnTo>
                    <a:pt x="9826418" y="13014"/>
                  </a:lnTo>
                  <a:lnTo>
                    <a:pt x="9771918" y="13294"/>
                  </a:lnTo>
                  <a:lnTo>
                    <a:pt x="9698988" y="12958"/>
                  </a:lnTo>
                  <a:lnTo>
                    <a:pt x="9643801" y="12404"/>
                  </a:lnTo>
                  <a:lnTo>
                    <a:pt x="9602935" y="11742"/>
                  </a:lnTo>
                  <a:lnTo>
                    <a:pt x="9572963" y="11081"/>
                  </a:lnTo>
                  <a:lnTo>
                    <a:pt x="9550462" y="10532"/>
                  </a:lnTo>
                  <a:lnTo>
                    <a:pt x="9532007" y="10204"/>
                  </a:lnTo>
                  <a:lnTo>
                    <a:pt x="9493538" y="10649"/>
                  </a:lnTo>
                  <a:lnTo>
                    <a:pt x="9430161" y="13294"/>
                  </a:lnTo>
                  <a:lnTo>
                    <a:pt x="9351861" y="17338"/>
                  </a:lnTo>
                  <a:lnTo>
                    <a:pt x="9304558" y="19808"/>
                  </a:lnTo>
                  <a:lnTo>
                    <a:pt x="9253166" y="22309"/>
                  </a:lnTo>
                  <a:lnTo>
                    <a:pt x="9198692" y="24643"/>
                  </a:lnTo>
                  <a:lnTo>
                    <a:pt x="9142144" y="26609"/>
                  </a:lnTo>
                  <a:lnTo>
                    <a:pt x="9084530" y="28007"/>
                  </a:lnTo>
                  <a:lnTo>
                    <a:pt x="9026859" y="28638"/>
                  </a:lnTo>
                  <a:lnTo>
                    <a:pt x="8970140" y="28303"/>
                  </a:lnTo>
                  <a:lnTo>
                    <a:pt x="8915379" y="26800"/>
                  </a:lnTo>
                  <a:lnTo>
                    <a:pt x="8863586" y="23931"/>
                  </a:lnTo>
                  <a:lnTo>
                    <a:pt x="8815769" y="19496"/>
                  </a:lnTo>
                  <a:lnTo>
                    <a:pt x="8772936" y="13294"/>
                  </a:lnTo>
                  <a:lnTo>
                    <a:pt x="8715406" y="5296"/>
                  </a:lnTo>
                  <a:lnTo>
                    <a:pt x="8658776" y="1434"/>
                  </a:lnTo>
                  <a:lnTo>
                    <a:pt x="8603504" y="792"/>
                  </a:lnTo>
                  <a:lnTo>
                    <a:pt x="8550047" y="2455"/>
                  </a:lnTo>
                  <a:lnTo>
                    <a:pt x="8498864" y="5507"/>
                  </a:lnTo>
                  <a:lnTo>
                    <a:pt x="8450412" y="9033"/>
                  </a:lnTo>
                  <a:lnTo>
                    <a:pt x="8405150" y="12116"/>
                  </a:lnTo>
                  <a:lnTo>
                    <a:pt x="8363534" y="13842"/>
                  </a:lnTo>
                  <a:lnTo>
                    <a:pt x="8326023" y="13294"/>
                  </a:lnTo>
                  <a:lnTo>
                    <a:pt x="8302410" y="12163"/>
                  </a:lnTo>
                  <a:lnTo>
                    <a:pt x="8274111" y="11204"/>
                  </a:lnTo>
                  <a:lnTo>
                    <a:pt x="8204192" y="9797"/>
                  </a:lnTo>
                  <a:lnTo>
                    <a:pt x="8162941" y="9343"/>
                  </a:lnTo>
                  <a:lnTo>
                    <a:pt x="8117741" y="9051"/>
                  </a:lnTo>
                  <a:lnTo>
                    <a:pt x="8068776" y="8920"/>
                  </a:lnTo>
                  <a:lnTo>
                    <a:pt x="8016231" y="8945"/>
                  </a:lnTo>
                  <a:lnTo>
                    <a:pt x="7960290" y="9125"/>
                  </a:lnTo>
                  <a:lnTo>
                    <a:pt x="7901137" y="9456"/>
                  </a:lnTo>
                  <a:lnTo>
                    <a:pt x="7838957" y="9936"/>
                  </a:lnTo>
                  <a:lnTo>
                    <a:pt x="7773933" y="10563"/>
                  </a:lnTo>
                  <a:lnTo>
                    <a:pt x="7706249" y="11334"/>
                  </a:lnTo>
                  <a:lnTo>
                    <a:pt x="7636091" y="12245"/>
                  </a:lnTo>
                  <a:lnTo>
                    <a:pt x="7563642" y="13294"/>
                  </a:lnTo>
                  <a:lnTo>
                    <a:pt x="7492101" y="14269"/>
                  </a:lnTo>
                  <a:lnTo>
                    <a:pt x="7433896" y="14887"/>
                  </a:lnTo>
                  <a:lnTo>
                    <a:pt x="7387218" y="15200"/>
                  </a:lnTo>
                  <a:lnTo>
                    <a:pt x="7350255" y="15260"/>
                  </a:lnTo>
                  <a:lnTo>
                    <a:pt x="7321198" y="15119"/>
                  </a:lnTo>
                  <a:lnTo>
                    <a:pt x="7298236" y="14827"/>
                  </a:lnTo>
                  <a:lnTo>
                    <a:pt x="7279559" y="14437"/>
                  </a:lnTo>
                  <a:lnTo>
                    <a:pt x="7263356" y="14001"/>
                  </a:lnTo>
                  <a:lnTo>
                    <a:pt x="7247818" y="13569"/>
                  </a:lnTo>
                  <a:lnTo>
                    <a:pt x="7231133" y="13194"/>
                  </a:lnTo>
                  <a:lnTo>
                    <a:pt x="7211493" y="12928"/>
                  </a:lnTo>
                  <a:lnTo>
                    <a:pt x="7187085" y="12821"/>
                  </a:lnTo>
                  <a:lnTo>
                    <a:pt x="7156101" y="12926"/>
                  </a:lnTo>
                  <a:lnTo>
                    <a:pt x="7116729" y="13294"/>
                  </a:lnTo>
                  <a:lnTo>
                    <a:pt x="7073643" y="13462"/>
                  </a:lnTo>
                  <a:lnTo>
                    <a:pt x="7027227" y="13124"/>
                  </a:lnTo>
                  <a:lnTo>
                    <a:pt x="6977993" y="12392"/>
                  </a:lnTo>
                  <a:lnTo>
                    <a:pt x="6926456" y="11377"/>
                  </a:lnTo>
                  <a:lnTo>
                    <a:pt x="6873129" y="10190"/>
                  </a:lnTo>
                  <a:lnTo>
                    <a:pt x="6818525" y="8942"/>
                  </a:lnTo>
                  <a:lnTo>
                    <a:pt x="6763157" y="7744"/>
                  </a:lnTo>
                  <a:lnTo>
                    <a:pt x="6707540" y="6707"/>
                  </a:lnTo>
                  <a:lnTo>
                    <a:pt x="6652186" y="5942"/>
                  </a:lnTo>
                  <a:lnTo>
                    <a:pt x="6597609" y="5561"/>
                  </a:lnTo>
                  <a:lnTo>
                    <a:pt x="6544323" y="5675"/>
                  </a:lnTo>
                  <a:lnTo>
                    <a:pt x="6492840" y="6394"/>
                  </a:lnTo>
                  <a:lnTo>
                    <a:pt x="6443674" y="7829"/>
                  </a:lnTo>
                  <a:lnTo>
                    <a:pt x="6397339" y="10092"/>
                  </a:lnTo>
                  <a:lnTo>
                    <a:pt x="6354348" y="13294"/>
                  </a:lnTo>
                  <a:lnTo>
                    <a:pt x="6276507" y="19786"/>
                  </a:lnTo>
                  <a:lnTo>
                    <a:pt x="6216270" y="23658"/>
                  </a:lnTo>
                  <a:lnTo>
                    <a:pt x="6168879" y="25184"/>
                  </a:lnTo>
                  <a:lnTo>
                    <a:pt x="6129574" y="24638"/>
                  </a:lnTo>
                  <a:lnTo>
                    <a:pt x="6093596" y="22292"/>
                  </a:lnTo>
                  <a:lnTo>
                    <a:pt x="6056188" y="18419"/>
                  </a:lnTo>
                  <a:lnTo>
                    <a:pt x="6012591" y="13294"/>
                  </a:lnTo>
                  <a:lnTo>
                    <a:pt x="5987155" y="10701"/>
                  </a:lnTo>
                  <a:lnTo>
                    <a:pt x="5920159" y="6089"/>
                  </a:lnTo>
                  <a:lnTo>
                    <a:pt x="5879472" y="4160"/>
                  </a:lnTo>
                  <a:lnTo>
                    <a:pt x="5834575" y="2542"/>
                  </a:lnTo>
                  <a:lnTo>
                    <a:pt x="5785903" y="1279"/>
                  </a:lnTo>
                  <a:lnTo>
                    <a:pt x="5733894" y="417"/>
                  </a:lnTo>
                  <a:lnTo>
                    <a:pt x="5678985" y="0"/>
                  </a:lnTo>
                  <a:lnTo>
                    <a:pt x="5621612" y="72"/>
                  </a:lnTo>
                  <a:lnTo>
                    <a:pt x="5562211" y="679"/>
                  </a:lnTo>
                  <a:lnTo>
                    <a:pt x="5501220" y="1865"/>
                  </a:lnTo>
                  <a:lnTo>
                    <a:pt x="5439075" y="3675"/>
                  </a:lnTo>
                  <a:lnTo>
                    <a:pt x="5376213" y="6153"/>
                  </a:lnTo>
                  <a:lnTo>
                    <a:pt x="5313070" y="9345"/>
                  </a:lnTo>
                  <a:lnTo>
                    <a:pt x="5250083" y="13294"/>
                  </a:lnTo>
                  <a:lnTo>
                    <a:pt x="5172998" y="17923"/>
                  </a:lnTo>
                  <a:lnTo>
                    <a:pt x="5111092" y="20322"/>
                  </a:lnTo>
                  <a:lnTo>
                    <a:pt x="5061737" y="20927"/>
                  </a:lnTo>
                  <a:lnTo>
                    <a:pt x="5022303" y="20171"/>
                  </a:lnTo>
                  <a:lnTo>
                    <a:pt x="4990160" y="18490"/>
                  </a:lnTo>
                  <a:lnTo>
                    <a:pt x="4962679" y="16317"/>
                  </a:lnTo>
                  <a:lnTo>
                    <a:pt x="4937230" y="14088"/>
                  </a:lnTo>
                  <a:lnTo>
                    <a:pt x="4911185" y="12236"/>
                  </a:lnTo>
                  <a:lnTo>
                    <a:pt x="4881912" y="11197"/>
                  </a:lnTo>
                  <a:lnTo>
                    <a:pt x="4846784" y="11405"/>
                  </a:lnTo>
                  <a:lnTo>
                    <a:pt x="4803170" y="13294"/>
                  </a:lnTo>
                  <a:lnTo>
                    <a:pt x="4736573" y="17066"/>
                  </a:lnTo>
                  <a:lnTo>
                    <a:pt x="4685856" y="19492"/>
                  </a:lnTo>
                  <a:lnTo>
                    <a:pt x="4645049" y="20625"/>
                  </a:lnTo>
                  <a:lnTo>
                    <a:pt x="4608184" y="20519"/>
                  </a:lnTo>
                  <a:lnTo>
                    <a:pt x="4569290" y="19226"/>
                  </a:lnTo>
                  <a:lnTo>
                    <a:pt x="4522399" y="16800"/>
                  </a:lnTo>
                  <a:lnTo>
                    <a:pt x="4461540" y="13294"/>
                  </a:lnTo>
                  <a:lnTo>
                    <a:pt x="4409232" y="10455"/>
                  </a:lnTo>
                  <a:lnTo>
                    <a:pt x="4360258" y="8297"/>
                  </a:lnTo>
                  <a:lnTo>
                    <a:pt x="4313472" y="6831"/>
                  </a:lnTo>
                  <a:lnTo>
                    <a:pt x="4267731" y="6071"/>
                  </a:lnTo>
                  <a:lnTo>
                    <a:pt x="4221889" y="6030"/>
                  </a:lnTo>
                  <a:lnTo>
                    <a:pt x="4174802" y="6718"/>
                  </a:lnTo>
                  <a:lnTo>
                    <a:pt x="4125326" y="8150"/>
                  </a:lnTo>
                  <a:lnTo>
                    <a:pt x="4072316" y="10338"/>
                  </a:lnTo>
                  <a:lnTo>
                    <a:pt x="4014627" y="13294"/>
                  </a:lnTo>
                  <a:lnTo>
                    <a:pt x="3976837" y="14878"/>
                  </a:lnTo>
                  <a:lnTo>
                    <a:pt x="3936166" y="15698"/>
                  </a:lnTo>
                  <a:lnTo>
                    <a:pt x="3892850" y="15879"/>
                  </a:lnTo>
                  <a:lnTo>
                    <a:pt x="3847123" y="15544"/>
                  </a:lnTo>
                  <a:lnTo>
                    <a:pt x="3799221" y="14818"/>
                  </a:lnTo>
                  <a:lnTo>
                    <a:pt x="3749378" y="13825"/>
                  </a:lnTo>
                  <a:lnTo>
                    <a:pt x="3697829" y="12687"/>
                  </a:lnTo>
                  <a:lnTo>
                    <a:pt x="3644810" y="11530"/>
                  </a:lnTo>
                  <a:lnTo>
                    <a:pt x="3590556" y="10478"/>
                  </a:lnTo>
                  <a:lnTo>
                    <a:pt x="3535301" y="9654"/>
                  </a:lnTo>
                  <a:lnTo>
                    <a:pt x="3479280" y="9181"/>
                  </a:lnTo>
                  <a:lnTo>
                    <a:pt x="3422730" y="9185"/>
                  </a:lnTo>
                  <a:lnTo>
                    <a:pt x="3365884" y="9790"/>
                  </a:lnTo>
                  <a:lnTo>
                    <a:pt x="3308977" y="11118"/>
                  </a:lnTo>
                  <a:lnTo>
                    <a:pt x="3252246" y="13294"/>
                  </a:lnTo>
                  <a:lnTo>
                    <a:pt x="3165612" y="16079"/>
                  </a:lnTo>
                  <a:lnTo>
                    <a:pt x="3092985" y="16258"/>
                  </a:lnTo>
                  <a:lnTo>
                    <a:pt x="3032324" y="14649"/>
                  </a:lnTo>
                  <a:lnTo>
                    <a:pt x="2981589" y="12071"/>
                  </a:lnTo>
                  <a:lnTo>
                    <a:pt x="2938736" y="9343"/>
                  </a:lnTo>
                  <a:lnTo>
                    <a:pt x="2901726" y="7283"/>
                  </a:lnTo>
                  <a:lnTo>
                    <a:pt x="2868516" y="6709"/>
                  </a:lnTo>
                  <a:lnTo>
                    <a:pt x="2837066" y="8440"/>
                  </a:lnTo>
                  <a:lnTo>
                    <a:pt x="2805333" y="13294"/>
                  </a:lnTo>
                  <a:lnTo>
                    <a:pt x="2759703" y="19192"/>
                  </a:lnTo>
                  <a:lnTo>
                    <a:pt x="2708455" y="20748"/>
                  </a:lnTo>
                  <a:lnTo>
                    <a:pt x="2654320" y="19386"/>
                  </a:lnTo>
                  <a:lnTo>
                    <a:pt x="2600033" y="16533"/>
                  </a:lnTo>
                  <a:lnTo>
                    <a:pt x="2548325" y="13616"/>
                  </a:lnTo>
                  <a:lnTo>
                    <a:pt x="2501928" y="12061"/>
                  </a:lnTo>
                  <a:lnTo>
                    <a:pt x="2463576" y="13294"/>
                  </a:lnTo>
                  <a:lnTo>
                    <a:pt x="2431191" y="15845"/>
                  </a:lnTo>
                  <a:lnTo>
                    <a:pt x="2387969" y="18533"/>
                  </a:lnTo>
                  <a:lnTo>
                    <a:pt x="2336703" y="21027"/>
                  </a:lnTo>
                  <a:lnTo>
                    <a:pt x="2280188" y="22994"/>
                  </a:lnTo>
                  <a:lnTo>
                    <a:pt x="2221218" y="24102"/>
                  </a:lnTo>
                  <a:lnTo>
                    <a:pt x="2162586" y="24019"/>
                  </a:lnTo>
                  <a:lnTo>
                    <a:pt x="2107087" y="22411"/>
                  </a:lnTo>
                  <a:lnTo>
                    <a:pt x="2057515" y="18947"/>
                  </a:lnTo>
                  <a:lnTo>
                    <a:pt x="2016663" y="13294"/>
                  </a:lnTo>
                  <a:lnTo>
                    <a:pt x="1982594" y="8711"/>
                  </a:lnTo>
                  <a:lnTo>
                    <a:pt x="1939854" y="6034"/>
                  </a:lnTo>
                  <a:lnTo>
                    <a:pt x="1890261" y="4933"/>
                  </a:lnTo>
                  <a:lnTo>
                    <a:pt x="1835628" y="5079"/>
                  </a:lnTo>
                  <a:lnTo>
                    <a:pt x="1777771" y="6141"/>
                  </a:lnTo>
                  <a:lnTo>
                    <a:pt x="1718506" y="7790"/>
                  </a:lnTo>
                  <a:lnTo>
                    <a:pt x="1659648" y="9695"/>
                  </a:lnTo>
                  <a:lnTo>
                    <a:pt x="1603012" y="11529"/>
                  </a:lnTo>
                  <a:lnTo>
                    <a:pt x="1550414" y="12959"/>
                  </a:lnTo>
                  <a:lnTo>
                    <a:pt x="1503670" y="13658"/>
                  </a:lnTo>
                  <a:lnTo>
                    <a:pt x="1464594" y="13294"/>
                  </a:lnTo>
                  <a:lnTo>
                    <a:pt x="1431768" y="12799"/>
                  </a:lnTo>
                  <a:lnTo>
                    <a:pt x="1392585" y="12966"/>
                  </a:lnTo>
                  <a:lnTo>
                    <a:pt x="1347971" y="13638"/>
                  </a:lnTo>
                  <a:lnTo>
                    <a:pt x="1298855" y="14655"/>
                  </a:lnTo>
                  <a:lnTo>
                    <a:pt x="1246166" y="15861"/>
                  </a:lnTo>
                  <a:lnTo>
                    <a:pt x="1190831" y="17096"/>
                  </a:lnTo>
                  <a:lnTo>
                    <a:pt x="1133778" y="18203"/>
                  </a:lnTo>
                  <a:lnTo>
                    <a:pt x="1075936" y="19024"/>
                  </a:lnTo>
                  <a:lnTo>
                    <a:pt x="1018232" y="19400"/>
                  </a:lnTo>
                  <a:lnTo>
                    <a:pt x="961596" y="19173"/>
                  </a:lnTo>
                  <a:lnTo>
                    <a:pt x="906954" y="18185"/>
                  </a:lnTo>
                  <a:lnTo>
                    <a:pt x="855236" y="16278"/>
                  </a:lnTo>
                  <a:lnTo>
                    <a:pt x="807369" y="13294"/>
                  </a:lnTo>
                  <a:lnTo>
                    <a:pt x="769900" y="11101"/>
                  </a:lnTo>
                  <a:lnTo>
                    <a:pt x="731587" y="10231"/>
                  </a:lnTo>
                  <a:lnTo>
                    <a:pt x="692273" y="10465"/>
                  </a:lnTo>
                  <a:lnTo>
                    <a:pt x="651802" y="11580"/>
                  </a:lnTo>
                  <a:lnTo>
                    <a:pt x="610016" y="13356"/>
                  </a:lnTo>
                  <a:lnTo>
                    <a:pt x="566757" y="15571"/>
                  </a:lnTo>
                  <a:lnTo>
                    <a:pt x="521870" y="18006"/>
                  </a:lnTo>
                  <a:lnTo>
                    <a:pt x="475196" y="20438"/>
                  </a:lnTo>
                  <a:lnTo>
                    <a:pt x="426578" y="22647"/>
                  </a:lnTo>
                  <a:lnTo>
                    <a:pt x="375860" y="24412"/>
                  </a:lnTo>
                  <a:lnTo>
                    <a:pt x="322884" y="25511"/>
                  </a:lnTo>
                  <a:lnTo>
                    <a:pt x="267493" y="25724"/>
                  </a:lnTo>
                  <a:lnTo>
                    <a:pt x="209529" y="24830"/>
                  </a:lnTo>
                  <a:lnTo>
                    <a:pt x="148837" y="22608"/>
                  </a:lnTo>
                  <a:lnTo>
                    <a:pt x="85258" y="18836"/>
                  </a:lnTo>
                  <a:lnTo>
                    <a:pt x="18635" y="13294"/>
                  </a:lnTo>
                  <a:lnTo>
                    <a:pt x="14301" y="52926"/>
                  </a:lnTo>
                  <a:lnTo>
                    <a:pt x="10499" y="93119"/>
                  </a:lnTo>
                  <a:lnTo>
                    <a:pt x="7251" y="134163"/>
                  </a:lnTo>
                  <a:lnTo>
                    <a:pt x="4575" y="176344"/>
                  </a:lnTo>
                  <a:lnTo>
                    <a:pt x="2492" y="219951"/>
                  </a:lnTo>
                  <a:lnTo>
                    <a:pt x="1022" y="265272"/>
                  </a:lnTo>
                  <a:lnTo>
                    <a:pt x="185" y="312595"/>
                  </a:lnTo>
                  <a:lnTo>
                    <a:pt x="0" y="362207"/>
                  </a:lnTo>
                  <a:lnTo>
                    <a:pt x="486" y="414396"/>
                  </a:lnTo>
                  <a:lnTo>
                    <a:pt x="1665" y="469450"/>
                  </a:lnTo>
                  <a:lnTo>
                    <a:pt x="3556" y="527657"/>
                  </a:lnTo>
                  <a:lnTo>
                    <a:pt x="6179" y="589305"/>
                  </a:lnTo>
                  <a:lnTo>
                    <a:pt x="9553" y="654682"/>
                  </a:lnTo>
                  <a:lnTo>
                    <a:pt x="13699" y="724075"/>
                  </a:lnTo>
                  <a:lnTo>
                    <a:pt x="18635" y="797773"/>
                  </a:lnTo>
                  <a:lnTo>
                    <a:pt x="23349" y="874320"/>
                  </a:lnTo>
                  <a:lnTo>
                    <a:pt x="26233" y="942023"/>
                  </a:lnTo>
                  <a:lnTo>
                    <a:pt x="27564" y="1002007"/>
                  </a:lnTo>
                  <a:lnTo>
                    <a:pt x="27617" y="1055395"/>
                  </a:lnTo>
                  <a:lnTo>
                    <a:pt x="26669" y="1103313"/>
                  </a:lnTo>
                  <a:lnTo>
                    <a:pt x="24996" y="1146885"/>
                  </a:lnTo>
                  <a:lnTo>
                    <a:pt x="22874" y="1187235"/>
                  </a:lnTo>
                  <a:lnTo>
                    <a:pt x="20579" y="1225487"/>
                  </a:lnTo>
                  <a:lnTo>
                    <a:pt x="18387" y="1262766"/>
                  </a:lnTo>
                  <a:lnTo>
                    <a:pt x="16574" y="1300197"/>
                  </a:lnTo>
                  <a:lnTo>
                    <a:pt x="15416" y="1338903"/>
                  </a:lnTo>
                  <a:lnTo>
                    <a:pt x="15190" y="1380010"/>
                  </a:lnTo>
                  <a:lnTo>
                    <a:pt x="16171" y="1424641"/>
                  </a:lnTo>
                  <a:lnTo>
                    <a:pt x="18635" y="1473921"/>
                  </a:lnTo>
                  <a:lnTo>
                    <a:pt x="21670" y="1527557"/>
                  </a:lnTo>
                  <a:lnTo>
                    <a:pt x="23750" y="1577140"/>
                  </a:lnTo>
                  <a:lnTo>
                    <a:pt x="24999" y="1623702"/>
                  </a:lnTo>
                  <a:lnTo>
                    <a:pt x="25538" y="1668275"/>
                  </a:lnTo>
                  <a:lnTo>
                    <a:pt x="25490" y="1711892"/>
                  </a:lnTo>
                  <a:lnTo>
                    <a:pt x="24977" y="1755586"/>
                  </a:lnTo>
                  <a:lnTo>
                    <a:pt x="24121" y="1800389"/>
                  </a:lnTo>
                  <a:lnTo>
                    <a:pt x="23044" y="1847334"/>
                  </a:lnTo>
                  <a:lnTo>
                    <a:pt x="21870" y="1897453"/>
                  </a:lnTo>
                  <a:lnTo>
                    <a:pt x="20720" y="1951779"/>
                  </a:lnTo>
                  <a:lnTo>
                    <a:pt x="19716" y="2011345"/>
                  </a:lnTo>
                  <a:lnTo>
                    <a:pt x="18980" y="2077182"/>
                  </a:lnTo>
                  <a:lnTo>
                    <a:pt x="18635" y="2150323"/>
                  </a:lnTo>
                  <a:lnTo>
                    <a:pt x="18795" y="2224430"/>
                  </a:lnTo>
                  <a:lnTo>
                    <a:pt x="19403" y="2292891"/>
                  </a:lnTo>
                  <a:lnTo>
                    <a:pt x="20330" y="2356243"/>
                  </a:lnTo>
                  <a:lnTo>
                    <a:pt x="21447" y="2415020"/>
                  </a:lnTo>
                  <a:lnTo>
                    <a:pt x="22623" y="2469759"/>
                  </a:lnTo>
                  <a:lnTo>
                    <a:pt x="23730" y="2520995"/>
                  </a:lnTo>
                  <a:lnTo>
                    <a:pt x="24638" y="2569266"/>
                  </a:lnTo>
                  <a:lnTo>
                    <a:pt x="25216" y="2615105"/>
                  </a:lnTo>
                  <a:lnTo>
                    <a:pt x="25336" y="2659050"/>
                  </a:lnTo>
                  <a:lnTo>
                    <a:pt x="24868" y="2701636"/>
                  </a:lnTo>
                  <a:lnTo>
                    <a:pt x="23681" y="2743398"/>
                  </a:lnTo>
                  <a:lnTo>
                    <a:pt x="21647" y="2784874"/>
                  </a:lnTo>
                  <a:lnTo>
                    <a:pt x="18635" y="2826598"/>
                  </a:lnTo>
                  <a:lnTo>
                    <a:pt x="15859" y="2870865"/>
                  </a:lnTo>
                  <a:lnTo>
                    <a:pt x="14452" y="2919172"/>
                  </a:lnTo>
                  <a:lnTo>
                    <a:pt x="14167" y="2970769"/>
                  </a:lnTo>
                  <a:lnTo>
                    <a:pt x="14757" y="3024906"/>
                  </a:lnTo>
                  <a:lnTo>
                    <a:pt x="15974" y="3080835"/>
                  </a:lnTo>
                  <a:lnTo>
                    <a:pt x="17571" y="3137807"/>
                  </a:lnTo>
                  <a:lnTo>
                    <a:pt x="19302" y="3195073"/>
                  </a:lnTo>
                  <a:lnTo>
                    <a:pt x="20918" y="3251882"/>
                  </a:lnTo>
                  <a:lnTo>
                    <a:pt x="22173" y="3307487"/>
                  </a:lnTo>
                  <a:lnTo>
                    <a:pt x="22820" y="3361138"/>
                  </a:lnTo>
                  <a:lnTo>
                    <a:pt x="22611" y="3412085"/>
                  </a:lnTo>
                  <a:lnTo>
                    <a:pt x="21298" y="3459580"/>
                  </a:lnTo>
                  <a:lnTo>
                    <a:pt x="18635" y="3502873"/>
                  </a:lnTo>
                  <a:lnTo>
                    <a:pt x="15051" y="3546552"/>
                  </a:lnTo>
                  <a:lnTo>
                    <a:pt x="11777" y="3589405"/>
                  </a:lnTo>
                  <a:lnTo>
                    <a:pt x="8916" y="3632125"/>
                  </a:lnTo>
                  <a:lnTo>
                    <a:pt x="6570" y="3675405"/>
                  </a:lnTo>
                  <a:lnTo>
                    <a:pt x="4842" y="3719937"/>
                  </a:lnTo>
                  <a:lnTo>
                    <a:pt x="3834" y="3766414"/>
                  </a:lnTo>
                  <a:lnTo>
                    <a:pt x="3647" y="3815529"/>
                  </a:lnTo>
                  <a:lnTo>
                    <a:pt x="4386" y="3867975"/>
                  </a:lnTo>
                  <a:lnTo>
                    <a:pt x="6152" y="3924444"/>
                  </a:lnTo>
                  <a:lnTo>
                    <a:pt x="9047" y="3985629"/>
                  </a:lnTo>
                  <a:lnTo>
                    <a:pt x="13174" y="4052223"/>
                  </a:lnTo>
                  <a:lnTo>
                    <a:pt x="18635" y="4124919"/>
                  </a:lnTo>
                  <a:lnTo>
                    <a:pt x="21275" y="4161777"/>
                  </a:lnTo>
                  <a:lnTo>
                    <a:pt x="23518" y="4201996"/>
                  </a:lnTo>
                  <a:lnTo>
                    <a:pt x="25390" y="4245286"/>
                  </a:lnTo>
                  <a:lnTo>
                    <a:pt x="26913" y="4291358"/>
                  </a:lnTo>
                  <a:lnTo>
                    <a:pt x="28109" y="4339923"/>
                  </a:lnTo>
                  <a:lnTo>
                    <a:pt x="29002" y="4390692"/>
                  </a:lnTo>
                  <a:lnTo>
                    <a:pt x="29615" y="4443375"/>
                  </a:lnTo>
                  <a:lnTo>
                    <a:pt x="29971" y="4497683"/>
                  </a:lnTo>
                  <a:lnTo>
                    <a:pt x="30093" y="4553328"/>
                  </a:lnTo>
                  <a:lnTo>
                    <a:pt x="30003" y="4610019"/>
                  </a:lnTo>
                  <a:lnTo>
                    <a:pt x="29726" y="4667468"/>
                  </a:lnTo>
                  <a:lnTo>
                    <a:pt x="29283" y="4725385"/>
                  </a:lnTo>
                  <a:lnTo>
                    <a:pt x="28699" y="4783481"/>
                  </a:lnTo>
                  <a:lnTo>
                    <a:pt x="27995" y="4841467"/>
                  </a:lnTo>
                  <a:lnTo>
                    <a:pt x="27195" y="4899054"/>
                  </a:lnTo>
                  <a:lnTo>
                    <a:pt x="26322" y="4955952"/>
                  </a:lnTo>
                  <a:lnTo>
                    <a:pt x="25399" y="5011872"/>
                  </a:lnTo>
                  <a:lnTo>
                    <a:pt x="24449" y="5066525"/>
                  </a:lnTo>
                  <a:lnTo>
                    <a:pt x="23495" y="5119622"/>
                  </a:lnTo>
                  <a:lnTo>
                    <a:pt x="22560" y="5170874"/>
                  </a:lnTo>
                  <a:lnTo>
                    <a:pt x="21667" y="5219991"/>
                  </a:lnTo>
                  <a:lnTo>
                    <a:pt x="20838" y="5266683"/>
                  </a:lnTo>
                  <a:lnTo>
                    <a:pt x="20098" y="5310663"/>
                  </a:lnTo>
                  <a:lnTo>
                    <a:pt x="19469" y="5351640"/>
                  </a:lnTo>
                  <a:lnTo>
                    <a:pt x="18974" y="5389326"/>
                  </a:lnTo>
                  <a:lnTo>
                    <a:pt x="18635" y="5423431"/>
                  </a:lnTo>
                  <a:close/>
                </a:path>
              </a:pathLst>
            </a:custGeom>
            <a:ln w="47625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A picture containing indoor, table, wall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81225" y="914399"/>
              <a:ext cx="7753223" cy="49720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55570" y="1931289"/>
            <a:ext cx="7762875" cy="297116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algn="ctr" marL="5715">
              <a:lnSpc>
                <a:spcPts val="8009"/>
              </a:lnSpc>
              <a:spcBef>
                <a:spcPts val="135"/>
              </a:spcBef>
            </a:pPr>
            <a:r>
              <a:rPr dirty="0" sz="7400" spc="160">
                <a:solidFill>
                  <a:srgbClr val="3A0F37"/>
                </a:solidFill>
                <a:latin typeface="Trebuchet MS"/>
                <a:cs typeface="Trebuchet MS"/>
              </a:rPr>
              <a:t>Is</a:t>
            </a:r>
            <a:r>
              <a:rPr dirty="0" sz="7400" spc="110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7400" spc="-530">
                <a:solidFill>
                  <a:srgbClr val="3A0F37"/>
                </a:solidFill>
                <a:latin typeface="Trebuchet MS"/>
                <a:cs typeface="Trebuchet MS"/>
              </a:rPr>
              <a:t>IT</a:t>
            </a:r>
            <a:r>
              <a:rPr dirty="0" sz="7400" spc="135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7400" spc="-305">
                <a:solidFill>
                  <a:srgbClr val="3A0F37"/>
                </a:solidFill>
                <a:latin typeface="Trebuchet MS"/>
                <a:cs typeface="Trebuchet MS"/>
              </a:rPr>
              <a:t>O</a:t>
            </a:r>
            <a:r>
              <a:rPr dirty="0" sz="7400" spc="-260">
                <a:solidFill>
                  <a:srgbClr val="3A0F37"/>
                </a:solidFill>
                <a:latin typeface="Trebuchet MS"/>
                <a:cs typeface="Trebuchet MS"/>
              </a:rPr>
              <a:t>k</a:t>
            </a:r>
            <a:r>
              <a:rPr dirty="0" sz="7400" spc="-1095">
                <a:solidFill>
                  <a:srgbClr val="3A0F37"/>
                </a:solidFill>
                <a:latin typeface="Trebuchet MS"/>
                <a:cs typeface="Trebuchet MS"/>
              </a:rPr>
              <a:t>A</a:t>
            </a:r>
            <a:r>
              <a:rPr dirty="0" sz="7400" spc="-550">
                <a:solidFill>
                  <a:srgbClr val="3A0F37"/>
                </a:solidFill>
                <a:latin typeface="Trebuchet MS"/>
                <a:cs typeface="Trebuchet MS"/>
              </a:rPr>
              <a:t>Y</a:t>
            </a:r>
            <a:r>
              <a:rPr dirty="0" sz="7400" spc="110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7400" spc="-1010">
                <a:solidFill>
                  <a:srgbClr val="3A0F37"/>
                </a:solidFill>
                <a:latin typeface="Trebuchet MS"/>
                <a:cs typeface="Trebuchet MS"/>
              </a:rPr>
              <a:t>FOR</a:t>
            </a:r>
            <a:r>
              <a:rPr dirty="0" sz="7400" spc="180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7400" spc="-50">
                <a:solidFill>
                  <a:srgbClr val="3A0F37"/>
                </a:solidFill>
                <a:latin typeface="Trebuchet MS"/>
                <a:cs typeface="Trebuchet MS"/>
              </a:rPr>
              <a:t>A</a:t>
            </a:r>
            <a:endParaRPr sz="7400">
              <a:latin typeface="Trebuchet MS"/>
              <a:cs typeface="Trebuchet MS"/>
            </a:endParaRPr>
          </a:p>
          <a:p>
            <a:pPr algn="ctr" marL="12700" marR="5080">
              <a:lnSpc>
                <a:spcPts val="7130"/>
              </a:lnSpc>
              <a:spcBef>
                <a:spcPts val="819"/>
              </a:spcBef>
            </a:pPr>
            <a:r>
              <a:rPr dirty="0" sz="7400" spc="-270">
                <a:solidFill>
                  <a:srgbClr val="3A0F37"/>
                </a:solidFill>
                <a:latin typeface="Trebuchet MS"/>
                <a:cs typeface="Trebuchet MS"/>
              </a:rPr>
              <a:t>ChRIsTIAN</a:t>
            </a:r>
            <a:r>
              <a:rPr dirty="0" sz="7400" spc="155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7400" spc="-1340">
                <a:solidFill>
                  <a:srgbClr val="3A0F37"/>
                </a:solidFill>
                <a:latin typeface="Trebuchet MS"/>
                <a:cs typeface="Trebuchet MS"/>
              </a:rPr>
              <a:t>TO</a:t>
            </a:r>
            <a:r>
              <a:rPr dirty="0" sz="7400" spc="135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7400" spc="160">
                <a:solidFill>
                  <a:srgbClr val="3A0F37"/>
                </a:solidFill>
                <a:latin typeface="Trebuchet MS"/>
                <a:cs typeface="Trebuchet MS"/>
              </a:rPr>
              <a:t>h</a:t>
            </a:r>
            <a:r>
              <a:rPr dirty="0" sz="7400" spc="-775">
                <a:solidFill>
                  <a:srgbClr val="3A0F37"/>
                </a:solidFill>
                <a:latin typeface="Trebuchet MS"/>
                <a:cs typeface="Trebuchet MS"/>
              </a:rPr>
              <a:t>A</a:t>
            </a:r>
            <a:r>
              <a:rPr dirty="0" sz="7400" spc="140">
                <a:solidFill>
                  <a:srgbClr val="3A0F37"/>
                </a:solidFill>
                <a:latin typeface="Trebuchet MS"/>
                <a:cs typeface="Trebuchet MS"/>
              </a:rPr>
              <a:t>v</a:t>
            </a:r>
            <a:r>
              <a:rPr dirty="0" sz="7400" spc="-150">
                <a:solidFill>
                  <a:srgbClr val="3A0F37"/>
                </a:solidFill>
                <a:latin typeface="Trebuchet MS"/>
                <a:cs typeface="Trebuchet MS"/>
              </a:rPr>
              <a:t>e</a:t>
            </a:r>
            <a:r>
              <a:rPr dirty="0" sz="7400" spc="-160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7400" spc="-315">
                <a:solidFill>
                  <a:srgbClr val="3A0F37"/>
                </a:solidFill>
                <a:latin typeface="Trebuchet MS"/>
                <a:cs typeface="Trebuchet MS"/>
              </a:rPr>
              <a:t>GOAls</a:t>
            </a:r>
            <a:r>
              <a:rPr dirty="0" sz="7400" spc="204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7400" spc="-50">
                <a:solidFill>
                  <a:srgbClr val="3A0F37"/>
                </a:solidFill>
                <a:latin typeface="Trebuchet MS"/>
                <a:cs typeface="Trebuchet MS"/>
              </a:rPr>
              <a:t>?</a:t>
            </a:r>
            <a:endParaRPr sz="7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3487" y="1433449"/>
            <a:ext cx="9658350" cy="3771900"/>
          </a:xfrm>
          <a:custGeom>
            <a:avLst/>
            <a:gdLst/>
            <a:ahLst/>
            <a:cxnLst/>
            <a:rect l="l" t="t" r="r" b="b"/>
            <a:pathLst>
              <a:path w="9658350" h="3771900">
                <a:moveTo>
                  <a:pt x="0" y="3771900"/>
                </a:moveTo>
                <a:lnTo>
                  <a:pt x="9658350" y="3771900"/>
                </a:lnTo>
                <a:lnTo>
                  <a:pt x="9658350" y="0"/>
                </a:lnTo>
                <a:lnTo>
                  <a:pt x="0" y="0"/>
                </a:lnTo>
                <a:lnTo>
                  <a:pt x="0" y="3771900"/>
                </a:lnTo>
                <a:close/>
              </a:path>
            </a:pathLst>
          </a:custGeom>
          <a:ln w="9525">
            <a:solidFill>
              <a:srgbClr val="010C0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452751" y="2131695"/>
            <a:ext cx="7171690" cy="2356485"/>
          </a:xfrm>
          <a:prstGeom prst="rect"/>
        </p:spPr>
        <p:txBody>
          <a:bodyPr wrap="square" lIns="0" tIns="144145" rIns="0" bIns="0" rtlCol="0" vert="horz">
            <a:spAutoFit/>
          </a:bodyPr>
          <a:lstStyle/>
          <a:p>
            <a:pPr marL="647065" marR="5080" indent="-635000">
              <a:lnSpc>
                <a:spcPts val="8710"/>
              </a:lnSpc>
              <a:spcBef>
                <a:spcPts val="1135"/>
              </a:spcBef>
            </a:pPr>
            <a:r>
              <a:rPr dirty="0" sz="8000" spc="160">
                <a:solidFill>
                  <a:srgbClr val="3A0F37"/>
                </a:solidFill>
                <a:latin typeface="Trebuchet MS"/>
                <a:cs typeface="Trebuchet MS"/>
              </a:rPr>
              <a:t>Is</a:t>
            </a:r>
            <a:r>
              <a:rPr dirty="0" sz="8000" spc="100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8000" spc="-625">
                <a:solidFill>
                  <a:srgbClr val="3A0F37"/>
                </a:solidFill>
                <a:latin typeface="Trebuchet MS"/>
                <a:cs typeface="Trebuchet MS"/>
              </a:rPr>
              <a:t>IT</a:t>
            </a:r>
            <a:r>
              <a:rPr dirty="0" sz="8000" spc="125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8000" spc="150">
                <a:solidFill>
                  <a:srgbClr val="3A0F37"/>
                </a:solidFill>
                <a:latin typeface="Trebuchet MS"/>
                <a:cs typeface="Trebuchet MS"/>
              </a:rPr>
              <a:t>bIblIcAl</a:t>
            </a:r>
            <a:r>
              <a:rPr dirty="0" sz="8000" spc="120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8000" spc="-1480">
                <a:solidFill>
                  <a:srgbClr val="3A0F37"/>
                </a:solidFill>
                <a:latin typeface="Trebuchet MS"/>
                <a:cs typeface="Trebuchet MS"/>
              </a:rPr>
              <a:t>TO </a:t>
            </a:r>
            <a:r>
              <a:rPr dirty="0" sz="8000" spc="40">
                <a:solidFill>
                  <a:srgbClr val="3A0F37"/>
                </a:solidFill>
                <a:latin typeface="Trebuchet MS"/>
                <a:cs typeface="Trebuchet MS"/>
              </a:rPr>
              <a:t>h</a:t>
            </a:r>
            <a:r>
              <a:rPr dirty="0" sz="8000" spc="-930">
                <a:solidFill>
                  <a:srgbClr val="3A0F37"/>
                </a:solidFill>
                <a:latin typeface="Trebuchet MS"/>
                <a:cs typeface="Trebuchet MS"/>
              </a:rPr>
              <a:t>A</a:t>
            </a:r>
            <a:r>
              <a:rPr dirty="0" sz="8000" spc="70">
                <a:solidFill>
                  <a:srgbClr val="3A0F37"/>
                </a:solidFill>
                <a:latin typeface="Trebuchet MS"/>
                <a:cs typeface="Trebuchet MS"/>
              </a:rPr>
              <a:t>v</a:t>
            </a:r>
            <a:r>
              <a:rPr dirty="0" sz="8000" spc="-240">
                <a:solidFill>
                  <a:srgbClr val="3A0F37"/>
                </a:solidFill>
                <a:latin typeface="Trebuchet MS"/>
                <a:cs typeface="Trebuchet MS"/>
              </a:rPr>
              <a:t>e</a:t>
            </a:r>
            <a:r>
              <a:rPr dirty="0" sz="8000" spc="60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8000" spc="-365">
                <a:solidFill>
                  <a:srgbClr val="3A0F37"/>
                </a:solidFill>
                <a:latin typeface="Trebuchet MS"/>
                <a:cs typeface="Trebuchet MS"/>
              </a:rPr>
              <a:t>GOAls</a:t>
            </a:r>
            <a:r>
              <a:rPr dirty="0" sz="8000" spc="110">
                <a:solidFill>
                  <a:srgbClr val="3A0F37"/>
                </a:solidFill>
                <a:latin typeface="Trebuchet MS"/>
                <a:cs typeface="Trebuchet MS"/>
              </a:rPr>
              <a:t> </a:t>
            </a:r>
            <a:r>
              <a:rPr dirty="0" sz="8000" spc="-50">
                <a:solidFill>
                  <a:srgbClr val="3A0F37"/>
                </a:solidFill>
                <a:latin typeface="Trebuchet MS"/>
                <a:cs typeface="Trebuchet MS"/>
              </a:rPr>
              <a:t>?</a:t>
            </a:r>
            <a:endParaRPr sz="8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330701" y="2891424"/>
            <a:ext cx="7343775" cy="2270125"/>
          </a:xfrm>
          <a:prstGeom prst="rect"/>
        </p:spPr>
        <p:txBody>
          <a:bodyPr wrap="square" lIns="0" tIns="24765" rIns="0" bIns="0" rtlCol="0" vert="horz">
            <a:spAutoFit/>
          </a:bodyPr>
          <a:lstStyle/>
          <a:p>
            <a:pPr marL="14604" marR="5080" indent="-2540">
              <a:lnSpc>
                <a:spcPct val="111300"/>
              </a:lnSpc>
              <a:spcBef>
                <a:spcPts val="195"/>
              </a:spcBef>
              <a:tabLst>
                <a:tab pos="1179195" algn="l"/>
                <a:tab pos="2266950" algn="l"/>
              </a:tabLst>
            </a:pPr>
            <a:r>
              <a:rPr dirty="0" sz="3200" spc="-395" b="0">
                <a:solidFill>
                  <a:srgbClr val="877744"/>
                </a:solidFill>
                <a:latin typeface="Arial MT"/>
                <a:cs typeface="Arial MT"/>
              </a:rPr>
              <a:t>So</a:t>
            </a:r>
            <a:r>
              <a:rPr dirty="0" sz="3200" spc="20" b="0">
                <a:solidFill>
                  <a:srgbClr val="877744"/>
                </a:solidFill>
                <a:latin typeface="Arial MT"/>
                <a:cs typeface="Arial MT"/>
              </a:rPr>
              <a:t> </a:t>
            </a:r>
            <a:r>
              <a:rPr dirty="0" sz="3200" b="0">
                <a:solidFill>
                  <a:srgbClr val="7B642B"/>
                </a:solidFill>
                <a:latin typeface="Arial MT"/>
                <a:cs typeface="Arial MT"/>
              </a:rPr>
              <a:t>I</a:t>
            </a:r>
            <a:r>
              <a:rPr dirty="0" sz="3200" spc="60" b="0">
                <a:solidFill>
                  <a:srgbClr val="7B642B"/>
                </a:solidFill>
                <a:latin typeface="Arial MT"/>
                <a:cs typeface="Arial MT"/>
              </a:rPr>
              <a:t> </a:t>
            </a:r>
            <a:r>
              <a:rPr dirty="0" sz="3200" spc="-10" b="0">
                <a:solidFill>
                  <a:srgbClr val="7C7046"/>
                </a:solidFill>
                <a:latin typeface="Arial MT"/>
                <a:cs typeface="Arial MT"/>
              </a:rPr>
              <a:t>run</a:t>
            </a:r>
            <a:r>
              <a:rPr dirty="0" sz="3200" spc="-35" b="0">
                <a:solidFill>
                  <a:srgbClr val="7C7046"/>
                </a:solidFill>
                <a:latin typeface="Arial MT"/>
                <a:cs typeface="Arial MT"/>
              </a:rPr>
              <a:t> </a:t>
            </a:r>
            <a:r>
              <a:rPr dirty="0" sz="3200" spc="-130" b="0">
                <a:solidFill>
                  <a:srgbClr val="826941"/>
                </a:solidFill>
                <a:latin typeface="Arial MT"/>
                <a:cs typeface="Arial MT"/>
              </a:rPr>
              <a:t>straiplst</a:t>
            </a:r>
            <a:r>
              <a:rPr dirty="0" sz="3200" spc="-5" b="0">
                <a:solidFill>
                  <a:srgbClr val="826941"/>
                </a:solidFill>
                <a:latin typeface="Arial MT"/>
                <a:cs typeface="Arial MT"/>
              </a:rPr>
              <a:t> </a:t>
            </a:r>
            <a:r>
              <a:rPr dirty="0" sz="3200" b="0">
                <a:solidFill>
                  <a:srgbClr val="857524"/>
                </a:solidFill>
                <a:latin typeface="Arial MT"/>
                <a:cs typeface="Arial MT"/>
              </a:rPr>
              <a:t>to</a:t>
            </a:r>
            <a:r>
              <a:rPr dirty="0" sz="3200" spc="-140" b="0">
                <a:solidFill>
                  <a:srgbClr val="857524"/>
                </a:solidFill>
                <a:latin typeface="Arial MT"/>
                <a:cs typeface="Arial MT"/>
              </a:rPr>
              <a:t> </a:t>
            </a:r>
            <a:r>
              <a:rPr dirty="0" sz="3200" spc="-45" b="0">
                <a:solidFill>
                  <a:srgbClr val="8E774D"/>
                </a:solidFill>
                <a:latin typeface="Arial MT"/>
                <a:cs typeface="Arial MT"/>
              </a:rPr>
              <a:t>the</a:t>
            </a:r>
            <a:r>
              <a:rPr dirty="0" sz="3200" spc="-75" b="0">
                <a:solidFill>
                  <a:srgbClr val="8E774D"/>
                </a:solidFill>
                <a:latin typeface="Arial MT"/>
                <a:cs typeface="Arial MT"/>
              </a:rPr>
              <a:t> </a:t>
            </a:r>
            <a:r>
              <a:rPr dirty="0" sz="3200" spc="-155" b="0">
                <a:solidFill>
                  <a:srgbClr val="85673F"/>
                </a:solidFill>
                <a:latin typeface="Arial MT"/>
                <a:cs typeface="Arial MT"/>
              </a:rPr>
              <a:t>goa!</a:t>
            </a:r>
            <a:r>
              <a:rPr dirty="0" sz="3200" spc="5" b="0">
                <a:solidFill>
                  <a:srgbClr val="85673F"/>
                </a:solidFill>
                <a:latin typeface="Arial MT"/>
                <a:cs typeface="Arial MT"/>
              </a:rPr>
              <a:t> </a:t>
            </a:r>
            <a:r>
              <a:rPr dirty="0" sz="3200" spc="-280" b="0">
                <a:solidFill>
                  <a:srgbClr val="7C6B26"/>
                </a:solidFill>
                <a:latin typeface="Arial MT"/>
                <a:cs typeface="Arial MT"/>
              </a:rPr>
              <a:t>With</a:t>
            </a:r>
            <a:r>
              <a:rPr dirty="0" sz="3200" spc="55" b="0">
                <a:solidFill>
                  <a:srgbClr val="7C6B26"/>
                </a:solidFill>
                <a:latin typeface="Arial MT"/>
                <a:cs typeface="Arial MT"/>
              </a:rPr>
              <a:t> </a:t>
            </a:r>
            <a:r>
              <a:rPr dirty="0" sz="3200" spc="-150" b="0">
                <a:solidFill>
                  <a:srgbClr val="8E7954"/>
                </a:solidFill>
                <a:latin typeface="Arial MT"/>
                <a:cs typeface="Arial MT"/>
              </a:rPr>
              <a:t>purpose</a:t>
            </a:r>
            <a:r>
              <a:rPr dirty="0" sz="3200" spc="35" b="0">
                <a:solidFill>
                  <a:srgbClr val="8E7954"/>
                </a:solidFill>
                <a:latin typeface="Arial MT"/>
                <a:cs typeface="Arial MT"/>
              </a:rPr>
              <a:t> </a:t>
            </a:r>
            <a:r>
              <a:rPr dirty="0" sz="3200" spc="-50" b="0">
                <a:solidFill>
                  <a:srgbClr val="917546"/>
                </a:solidFill>
                <a:latin typeface="Arial MT"/>
                <a:cs typeface="Arial MT"/>
              </a:rPr>
              <a:t>i </a:t>
            </a:r>
            <a:r>
              <a:rPr dirty="0" sz="3250" spc="-10" b="0">
                <a:solidFill>
                  <a:srgbClr val="95874B"/>
                </a:solidFill>
                <a:latin typeface="Arial MT"/>
                <a:cs typeface="Arial MT"/>
              </a:rPr>
              <a:t>every</a:t>
            </a:r>
            <a:r>
              <a:rPr dirty="0" sz="3250" b="0">
                <a:solidFill>
                  <a:srgbClr val="95874B"/>
                </a:solidFill>
                <a:latin typeface="Arial MT"/>
                <a:cs typeface="Arial MT"/>
              </a:rPr>
              <a:t>	</a:t>
            </a:r>
            <a:r>
              <a:rPr dirty="0" sz="3250" spc="-20" b="0">
                <a:solidFill>
                  <a:srgbClr val="958562"/>
                </a:solidFill>
                <a:latin typeface="Arial MT"/>
                <a:cs typeface="Arial MT"/>
              </a:rPr>
              <a:t>step</a:t>
            </a:r>
            <a:r>
              <a:rPr dirty="0" sz="3250" b="0">
                <a:solidFill>
                  <a:srgbClr val="958562"/>
                </a:solidFill>
                <a:latin typeface="Arial MT"/>
                <a:cs typeface="Arial MT"/>
              </a:rPr>
              <a:t>	</a:t>
            </a:r>
            <a:r>
              <a:rPr dirty="0" sz="3250" spc="-1355" b="0">
                <a:solidFill>
                  <a:srgbClr val="907952"/>
                </a:solidFill>
                <a:latin typeface="Arial MT"/>
                <a:cs typeface="Arial MT"/>
              </a:rPr>
              <a:t>T</a:t>
            </a:r>
            <a:r>
              <a:rPr dirty="0" sz="3250" spc="105" b="0">
                <a:solidFill>
                  <a:srgbClr val="907952"/>
                </a:solidFill>
                <a:latin typeface="Arial MT"/>
                <a:cs typeface="Arial MT"/>
              </a:rPr>
              <a:t>  </a:t>
            </a:r>
            <a:r>
              <a:rPr dirty="0" sz="3250" spc="-490" b="0">
                <a:solidFill>
                  <a:srgbClr val="9A805B"/>
                </a:solidFill>
                <a:latin typeface="Arial MT"/>
                <a:cs typeface="Arial MT"/>
              </a:rPr>
              <a:t>ans</a:t>
            </a:r>
            <a:r>
              <a:rPr dirty="0" sz="3250" spc="-5" b="0">
                <a:solidFill>
                  <a:srgbClr val="9A805B"/>
                </a:solidFill>
                <a:latin typeface="Arial MT"/>
                <a:cs typeface="Arial MT"/>
              </a:rPr>
              <a:t>  </a:t>
            </a:r>
            <a:r>
              <a:rPr dirty="0" sz="3250" b="0">
                <a:solidFill>
                  <a:srgbClr val="807241"/>
                </a:solidFill>
                <a:latin typeface="Arial MT"/>
                <a:cs typeface="Arial MT"/>
              </a:rPr>
              <a:t>not</a:t>
            </a:r>
            <a:r>
              <a:rPr dirty="0" sz="3250" spc="-40" b="0">
                <a:solidFill>
                  <a:srgbClr val="807241"/>
                </a:solidFill>
                <a:latin typeface="Arial MT"/>
                <a:cs typeface="Arial MT"/>
              </a:rPr>
              <a:t>  </a:t>
            </a:r>
            <a:r>
              <a:rPr dirty="0" sz="3250" b="0">
                <a:solidFill>
                  <a:srgbClr val="79663B"/>
                </a:solidFill>
                <a:latin typeface="Arial MT"/>
                <a:cs typeface="Arial MT"/>
              </a:rPr>
              <a:t>like</a:t>
            </a:r>
            <a:r>
              <a:rPr dirty="0" sz="3250" spc="25" b="0">
                <a:solidFill>
                  <a:srgbClr val="79663B"/>
                </a:solidFill>
                <a:latin typeface="Arial MT"/>
                <a:cs typeface="Arial MT"/>
              </a:rPr>
              <a:t>  </a:t>
            </a:r>
            <a:r>
              <a:rPr dirty="0" sz="3250" spc="-455" b="0">
                <a:solidFill>
                  <a:srgbClr val="938054"/>
                </a:solidFill>
                <a:latin typeface="Arial MT"/>
                <a:cs typeface="Arial MT"/>
              </a:rPr>
              <a:t>a</a:t>
            </a:r>
            <a:r>
              <a:rPr dirty="0" sz="3250" spc="45" b="0">
                <a:solidFill>
                  <a:srgbClr val="938054"/>
                </a:solidFill>
                <a:latin typeface="Arial MT"/>
                <a:cs typeface="Arial MT"/>
              </a:rPr>
              <a:t>  </a:t>
            </a:r>
            <a:r>
              <a:rPr dirty="0" sz="3250" spc="-65" b="0">
                <a:solidFill>
                  <a:srgbClr val="82662A"/>
                </a:solidFill>
                <a:latin typeface="Arial MT"/>
                <a:cs typeface="Arial MT"/>
              </a:rPr>
              <a:t>boxer</a:t>
            </a:r>
            <a:r>
              <a:rPr dirty="0" sz="3250" spc="75" b="0">
                <a:solidFill>
                  <a:srgbClr val="82662A"/>
                </a:solidFill>
                <a:latin typeface="Arial MT"/>
                <a:cs typeface="Arial MT"/>
              </a:rPr>
              <a:t>  </a:t>
            </a:r>
            <a:r>
              <a:rPr dirty="0" sz="3250" b="0">
                <a:solidFill>
                  <a:srgbClr val="7C623A"/>
                </a:solidFill>
                <a:latin typeface="Arial MT"/>
                <a:cs typeface="Arial MT"/>
              </a:rPr>
              <a:t>af</a:t>
            </a:r>
            <a:r>
              <a:rPr dirty="0" sz="3250" spc="110" b="0">
                <a:solidFill>
                  <a:srgbClr val="7C623A"/>
                </a:solidFill>
                <a:latin typeface="Arial MT"/>
                <a:cs typeface="Arial MT"/>
              </a:rPr>
              <a:t> </a:t>
            </a:r>
            <a:r>
              <a:rPr dirty="0" sz="3250" spc="-50" b="0">
                <a:solidFill>
                  <a:srgbClr val="7C623A"/>
                </a:solidFill>
                <a:latin typeface="Arial MT"/>
                <a:cs typeface="Arial MT"/>
              </a:rPr>
              <a:t>o </a:t>
            </a:r>
            <a:r>
              <a:rPr dirty="0" sz="3400" spc="-515" b="0">
                <a:solidFill>
                  <a:srgbClr val="9A875B"/>
                </a:solidFill>
                <a:latin typeface="Arial MT"/>
                <a:cs typeface="Arial MT"/>
              </a:rPr>
              <a:t>m</a:t>
            </a:r>
            <a:r>
              <a:rPr dirty="0" sz="3400" spc="-40" b="0">
                <a:solidFill>
                  <a:srgbClr val="9A875B"/>
                </a:solidFill>
                <a:latin typeface="Arial MT"/>
                <a:cs typeface="Arial MT"/>
              </a:rPr>
              <a:t> </a:t>
            </a:r>
            <a:r>
              <a:rPr dirty="0" sz="3400" spc="-420" b="0">
                <a:solidFill>
                  <a:srgbClr val="90804F"/>
                </a:solidFill>
                <a:latin typeface="Arial MT"/>
                <a:cs typeface="Arial MT"/>
              </a:rPr>
              <a:t>sses</a:t>
            </a:r>
            <a:r>
              <a:rPr dirty="0" sz="3400" spc="370" b="0">
                <a:solidFill>
                  <a:srgbClr val="90804F"/>
                </a:solidFill>
                <a:latin typeface="Arial MT"/>
                <a:cs typeface="Arial MT"/>
              </a:rPr>
              <a:t> </a:t>
            </a:r>
            <a:r>
              <a:rPr dirty="0" sz="3400" spc="-830" b="0">
                <a:solidFill>
                  <a:srgbClr val="90773B"/>
                </a:solidFill>
                <a:latin typeface="Arial MT"/>
                <a:cs typeface="Arial MT"/>
              </a:rPr>
              <a:t>T+s</a:t>
            </a:r>
            <a:r>
              <a:rPr dirty="0" sz="3400" spc="235" b="0">
                <a:solidFill>
                  <a:srgbClr val="90773B"/>
                </a:solidFill>
                <a:latin typeface="Arial MT"/>
                <a:cs typeface="Arial MT"/>
              </a:rPr>
              <a:t> </a:t>
            </a:r>
            <a:r>
              <a:rPr dirty="0" sz="3400" spc="-275" b="0">
                <a:solidFill>
                  <a:srgbClr val="A38548"/>
                </a:solidFill>
                <a:latin typeface="Arial MT"/>
                <a:cs typeface="Arial MT"/>
              </a:rPr>
              <a:t>p.x</a:t>
            </a:r>
            <a:r>
              <a:rPr dirty="0" sz="3400" spc="335" b="0">
                <a:solidFill>
                  <a:srgbClr val="A38548"/>
                </a:solidFill>
                <a:latin typeface="Arial MT"/>
                <a:cs typeface="Arial MT"/>
              </a:rPr>
              <a:t> </a:t>
            </a:r>
            <a:r>
              <a:rPr dirty="0" sz="3400" spc="-575" b="0">
                <a:solidFill>
                  <a:srgbClr val="A38548"/>
                </a:solidFill>
                <a:latin typeface="Arial MT"/>
                <a:cs typeface="Arial MT"/>
              </a:rPr>
              <a:t>cases.</a:t>
            </a:r>
            <a:endParaRPr sz="3400">
              <a:latin typeface="Arial MT"/>
              <a:cs typeface="Arial MT"/>
            </a:endParaRPr>
          </a:p>
          <a:p>
            <a:pPr marL="4237355">
              <a:lnSpc>
                <a:spcPct val="100000"/>
              </a:lnSpc>
              <a:spcBef>
                <a:spcPts val="605"/>
              </a:spcBef>
            </a:pPr>
            <a:r>
              <a:rPr dirty="0" sz="3200" spc="85" b="0">
                <a:solidFill>
                  <a:srgbClr val="876B33"/>
                </a:solidFill>
                <a:latin typeface="Arial MT"/>
                <a:cs typeface="Arial MT"/>
              </a:rPr>
              <a:t>1</a:t>
            </a:r>
            <a:r>
              <a:rPr dirty="0" sz="3200" spc="-245" b="0">
                <a:solidFill>
                  <a:srgbClr val="876B33"/>
                </a:solidFill>
                <a:latin typeface="Arial MT"/>
                <a:cs typeface="Arial MT"/>
              </a:rPr>
              <a:t> </a:t>
            </a:r>
            <a:r>
              <a:rPr dirty="0" sz="3200" spc="-290" b="0">
                <a:solidFill>
                  <a:srgbClr val="857034"/>
                </a:solidFill>
                <a:latin typeface="Arial MT"/>
                <a:cs typeface="Arial MT"/>
              </a:rPr>
              <a:t>Cori«tT+ans</a:t>
            </a:r>
            <a:r>
              <a:rPr dirty="0" sz="3200" spc="565" b="0">
                <a:solidFill>
                  <a:srgbClr val="857034"/>
                </a:solidFill>
                <a:latin typeface="Arial MT"/>
                <a:cs typeface="Arial MT"/>
              </a:rPr>
              <a:t> </a:t>
            </a:r>
            <a:r>
              <a:rPr dirty="0" sz="3200" spc="-25" b="0">
                <a:solidFill>
                  <a:srgbClr val="8E6B2F"/>
                </a:solidFill>
                <a:latin typeface="Arial MT"/>
                <a:cs typeface="Arial MT"/>
              </a:rPr>
              <a:t>9:25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71950" cy="6858000"/>
          </a:xfrm>
          <a:custGeom>
            <a:avLst/>
            <a:gdLst/>
            <a:ahLst/>
            <a:cxnLst/>
            <a:rect l="l" t="t" r="r" b="b"/>
            <a:pathLst>
              <a:path w="4171950" h="6858000">
                <a:moveTo>
                  <a:pt x="2262124" y="0"/>
                </a:moveTo>
                <a:lnTo>
                  <a:pt x="0" y="0"/>
                </a:lnTo>
                <a:lnTo>
                  <a:pt x="0" y="6857999"/>
                </a:lnTo>
                <a:lnTo>
                  <a:pt x="2262124" y="6857999"/>
                </a:lnTo>
                <a:lnTo>
                  <a:pt x="2390521" y="6775778"/>
                </a:lnTo>
                <a:lnTo>
                  <a:pt x="2430159" y="6748686"/>
                </a:lnTo>
                <a:lnTo>
                  <a:pt x="2469457" y="6721137"/>
                </a:lnTo>
                <a:lnTo>
                  <a:pt x="2508411" y="6693136"/>
                </a:lnTo>
                <a:lnTo>
                  <a:pt x="2547016" y="6664686"/>
                </a:lnTo>
                <a:lnTo>
                  <a:pt x="2585269" y="6635792"/>
                </a:lnTo>
                <a:lnTo>
                  <a:pt x="2623167" y="6606457"/>
                </a:lnTo>
                <a:lnTo>
                  <a:pt x="2660705" y="6576685"/>
                </a:lnTo>
                <a:lnTo>
                  <a:pt x="2697880" y="6546479"/>
                </a:lnTo>
                <a:lnTo>
                  <a:pt x="2734687" y="6515844"/>
                </a:lnTo>
                <a:lnTo>
                  <a:pt x="2771123" y="6484784"/>
                </a:lnTo>
                <a:lnTo>
                  <a:pt x="2807185" y="6453301"/>
                </a:lnTo>
                <a:lnTo>
                  <a:pt x="2842867" y="6421401"/>
                </a:lnTo>
                <a:lnTo>
                  <a:pt x="2878168" y="6389086"/>
                </a:lnTo>
                <a:lnTo>
                  <a:pt x="2913081" y="6356362"/>
                </a:lnTo>
                <a:lnTo>
                  <a:pt x="2947605" y="6323230"/>
                </a:lnTo>
                <a:lnTo>
                  <a:pt x="2981734" y="6289696"/>
                </a:lnTo>
                <a:lnTo>
                  <a:pt x="3015466" y="6255763"/>
                </a:lnTo>
                <a:lnTo>
                  <a:pt x="3048796" y="6221435"/>
                </a:lnTo>
                <a:lnTo>
                  <a:pt x="3081721" y="6186716"/>
                </a:lnTo>
                <a:lnTo>
                  <a:pt x="3114236" y="6151609"/>
                </a:lnTo>
                <a:lnTo>
                  <a:pt x="3146338" y="6116118"/>
                </a:lnTo>
                <a:lnTo>
                  <a:pt x="3178023" y="6080248"/>
                </a:lnTo>
                <a:lnTo>
                  <a:pt x="3209288" y="6044002"/>
                </a:lnTo>
                <a:lnTo>
                  <a:pt x="3240128" y="6007384"/>
                </a:lnTo>
                <a:lnTo>
                  <a:pt x="3270539" y="5970397"/>
                </a:lnTo>
                <a:lnTo>
                  <a:pt x="3300519" y="5933046"/>
                </a:lnTo>
                <a:lnTo>
                  <a:pt x="3330062" y="5895333"/>
                </a:lnTo>
                <a:lnTo>
                  <a:pt x="3359165" y="5857265"/>
                </a:lnTo>
                <a:lnTo>
                  <a:pt x="3387825" y="5818842"/>
                </a:lnTo>
                <a:lnTo>
                  <a:pt x="3416037" y="5780071"/>
                </a:lnTo>
                <a:lnTo>
                  <a:pt x="3443798" y="5740954"/>
                </a:lnTo>
                <a:lnTo>
                  <a:pt x="3471104" y="5701496"/>
                </a:lnTo>
                <a:lnTo>
                  <a:pt x="3497950" y="5661700"/>
                </a:lnTo>
                <a:lnTo>
                  <a:pt x="3524334" y="5621569"/>
                </a:lnTo>
                <a:lnTo>
                  <a:pt x="3550252" y="5581109"/>
                </a:lnTo>
                <a:lnTo>
                  <a:pt x="3575698" y="5540322"/>
                </a:lnTo>
                <a:lnTo>
                  <a:pt x="3600671" y="5499213"/>
                </a:lnTo>
                <a:lnTo>
                  <a:pt x="3625166" y="5457784"/>
                </a:lnTo>
                <a:lnTo>
                  <a:pt x="3649178" y="5416041"/>
                </a:lnTo>
                <a:lnTo>
                  <a:pt x="3672705" y="5373987"/>
                </a:lnTo>
                <a:lnTo>
                  <a:pt x="3695743" y="5331626"/>
                </a:lnTo>
                <a:lnTo>
                  <a:pt x="3718287" y="5288961"/>
                </a:lnTo>
                <a:lnTo>
                  <a:pt x="3740334" y="5245996"/>
                </a:lnTo>
                <a:lnTo>
                  <a:pt x="3761879" y="5202736"/>
                </a:lnTo>
                <a:lnTo>
                  <a:pt x="3782920" y="5159183"/>
                </a:lnTo>
                <a:lnTo>
                  <a:pt x="3803453" y="5115342"/>
                </a:lnTo>
                <a:lnTo>
                  <a:pt x="3823473" y="5071217"/>
                </a:lnTo>
                <a:lnTo>
                  <a:pt x="3842976" y="5026811"/>
                </a:lnTo>
                <a:lnTo>
                  <a:pt x="3861960" y="4982129"/>
                </a:lnTo>
                <a:lnTo>
                  <a:pt x="3880420" y="4937174"/>
                </a:lnTo>
                <a:lnTo>
                  <a:pt x="3898351" y="4891949"/>
                </a:lnTo>
                <a:lnTo>
                  <a:pt x="3915752" y="4846459"/>
                </a:lnTo>
                <a:lnTo>
                  <a:pt x="3932617" y="4800708"/>
                </a:lnTo>
                <a:lnTo>
                  <a:pt x="3948942" y="4754699"/>
                </a:lnTo>
                <a:lnTo>
                  <a:pt x="3964725" y="4708436"/>
                </a:lnTo>
                <a:lnTo>
                  <a:pt x="3979961" y="4661923"/>
                </a:lnTo>
                <a:lnTo>
                  <a:pt x="3994646" y="4615164"/>
                </a:lnTo>
                <a:lnTo>
                  <a:pt x="4008776" y="4568162"/>
                </a:lnTo>
                <a:lnTo>
                  <a:pt x="4022349" y="4520922"/>
                </a:lnTo>
                <a:lnTo>
                  <a:pt x="4035359" y="4473447"/>
                </a:lnTo>
                <a:lnTo>
                  <a:pt x="4047803" y="4425741"/>
                </a:lnTo>
                <a:lnTo>
                  <a:pt x="4059677" y="4377808"/>
                </a:lnTo>
                <a:lnTo>
                  <a:pt x="4070978" y="4329652"/>
                </a:lnTo>
                <a:lnTo>
                  <a:pt x="4081701" y="4281276"/>
                </a:lnTo>
                <a:lnTo>
                  <a:pt x="4091844" y="4232684"/>
                </a:lnTo>
                <a:lnTo>
                  <a:pt x="4101401" y="4183881"/>
                </a:lnTo>
                <a:lnTo>
                  <a:pt x="4110369" y="4134870"/>
                </a:lnTo>
                <a:lnTo>
                  <a:pt x="4118744" y="4085654"/>
                </a:lnTo>
                <a:lnTo>
                  <a:pt x="4126523" y="4036238"/>
                </a:lnTo>
                <a:lnTo>
                  <a:pt x="4133702" y="3986625"/>
                </a:lnTo>
                <a:lnTo>
                  <a:pt x="4140276" y="3936819"/>
                </a:lnTo>
                <a:lnTo>
                  <a:pt x="4146242" y="3886825"/>
                </a:lnTo>
                <a:lnTo>
                  <a:pt x="4151597" y="3836645"/>
                </a:lnTo>
                <a:lnTo>
                  <a:pt x="4156336" y="3786284"/>
                </a:lnTo>
                <a:lnTo>
                  <a:pt x="4160455" y="3735745"/>
                </a:lnTo>
                <a:lnTo>
                  <a:pt x="4163952" y="3685033"/>
                </a:lnTo>
                <a:lnTo>
                  <a:pt x="4166821" y="3634151"/>
                </a:lnTo>
                <a:lnTo>
                  <a:pt x="4169059" y="3583103"/>
                </a:lnTo>
                <a:lnTo>
                  <a:pt x="4170662" y="3531892"/>
                </a:lnTo>
                <a:lnTo>
                  <a:pt x="4171627" y="3480523"/>
                </a:lnTo>
                <a:lnTo>
                  <a:pt x="4171950" y="3429000"/>
                </a:lnTo>
                <a:lnTo>
                  <a:pt x="4171627" y="3377476"/>
                </a:lnTo>
                <a:lnTo>
                  <a:pt x="4170662" y="3326107"/>
                </a:lnTo>
                <a:lnTo>
                  <a:pt x="4169059" y="3274897"/>
                </a:lnTo>
                <a:lnTo>
                  <a:pt x="4166821" y="3223849"/>
                </a:lnTo>
                <a:lnTo>
                  <a:pt x="4163952" y="3172967"/>
                </a:lnTo>
                <a:lnTo>
                  <a:pt x="4160455" y="3122255"/>
                </a:lnTo>
                <a:lnTo>
                  <a:pt x="4156336" y="3071716"/>
                </a:lnTo>
                <a:lnTo>
                  <a:pt x="4151597" y="3021356"/>
                </a:lnTo>
                <a:lnTo>
                  <a:pt x="4146242" y="2971176"/>
                </a:lnTo>
                <a:lnTo>
                  <a:pt x="4140276" y="2921182"/>
                </a:lnTo>
                <a:lnTo>
                  <a:pt x="4133702" y="2871377"/>
                </a:lnTo>
                <a:lnTo>
                  <a:pt x="4126523" y="2821765"/>
                </a:lnTo>
                <a:lnTo>
                  <a:pt x="4118744" y="2772349"/>
                </a:lnTo>
                <a:lnTo>
                  <a:pt x="4110369" y="2723134"/>
                </a:lnTo>
                <a:lnTo>
                  <a:pt x="4101401" y="2674123"/>
                </a:lnTo>
                <a:lnTo>
                  <a:pt x="4091844" y="2625320"/>
                </a:lnTo>
                <a:lnTo>
                  <a:pt x="4081701" y="2576729"/>
                </a:lnTo>
                <a:lnTo>
                  <a:pt x="4070978" y="2528354"/>
                </a:lnTo>
                <a:lnTo>
                  <a:pt x="4059677" y="2480198"/>
                </a:lnTo>
                <a:lnTo>
                  <a:pt x="4047803" y="2432266"/>
                </a:lnTo>
                <a:lnTo>
                  <a:pt x="4035359" y="2384560"/>
                </a:lnTo>
                <a:lnTo>
                  <a:pt x="4022349" y="2337086"/>
                </a:lnTo>
                <a:lnTo>
                  <a:pt x="4008776" y="2289846"/>
                </a:lnTo>
                <a:lnTo>
                  <a:pt x="3994646" y="2242846"/>
                </a:lnTo>
                <a:lnTo>
                  <a:pt x="3979961" y="2196087"/>
                </a:lnTo>
                <a:lnTo>
                  <a:pt x="3964725" y="2149575"/>
                </a:lnTo>
                <a:lnTo>
                  <a:pt x="3948942" y="2103312"/>
                </a:lnTo>
                <a:lnTo>
                  <a:pt x="3932617" y="2057304"/>
                </a:lnTo>
                <a:lnTo>
                  <a:pt x="3915752" y="2011553"/>
                </a:lnTo>
                <a:lnTo>
                  <a:pt x="3898351" y="1966064"/>
                </a:lnTo>
                <a:lnTo>
                  <a:pt x="3880420" y="1920840"/>
                </a:lnTo>
                <a:lnTo>
                  <a:pt x="3861960" y="1875885"/>
                </a:lnTo>
                <a:lnTo>
                  <a:pt x="3842976" y="1831203"/>
                </a:lnTo>
                <a:lnTo>
                  <a:pt x="3823473" y="1786797"/>
                </a:lnTo>
                <a:lnTo>
                  <a:pt x="3803453" y="1742673"/>
                </a:lnTo>
                <a:lnTo>
                  <a:pt x="3782920" y="1698832"/>
                </a:lnTo>
                <a:lnTo>
                  <a:pt x="3761879" y="1655280"/>
                </a:lnTo>
                <a:lnTo>
                  <a:pt x="3740334" y="1612020"/>
                </a:lnTo>
                <a:lnTo>
                  <a:pt x="3718287" y="1569055"/>
                </a:lnTo>
                <a:lnTo>
                  <a:pt x="3695743" y="1526391"/>
                </a:lnTo>
                <a:lnTo>
                  <a:pt x="3672705" y="1484029"/>
                </a:lnTo>
                <a:lnTo>
                  <a:pt x="3649178" y="1441975"/>
                </a:lnTo>
                <a:lnTo>
                  <a:pt x="3625166" y="1400232"/>
                </a:lnTo>
                <a:lnTo>
                  <a:pt x="3600671" y="1358804"/>
                </a:lnTo>
                <a:lnTo>
                  <a:pt x="3575698" y="1317694"/>
                </a:lnTo>
                <a:lnTo>
                  <a:pt x="3550252" y="1276907"/>
                </a:lnTo>
                <a:lnTo>
                  <a:pt x="3524334" y="1236446"/>
                </a:lnTo>
                <a:lnTo>
                  <a:pt x="3497950" y="1196316"/>
                </a:lnTo>
                <a:lnTo>
                  <a:pt x="3471104" y="1156519"/>
                </a:lnTo>
                <a:lnTo>
                  <a:pt x="3443798" y="1117060"/>
                </a:lnTo>
                <a:lnTo>
                  <a:pt x="3416037" y="1077943"/>
                </a:lnTo>
                <a:lnTo>
                  <a:pt x="3387825" y="1039171"/>
                </a:lnTo>
                <a:lnTo>
                  <a:pt x="3359165" y="1000748"/>
                </a:lnTo>
                <a:lnTo>
                  <a:pt x="3330062" y="962678"/>
                </a:lnTo>
                <a:lnTo>
                  <a:pt x="3300519" y="924965"/>
                </a:lnTo>
                <a:lnTo>
                  <a:pt x="3270539" y="887613"/>
                </a:lnTo>
                <a:lnTo>
                  <a:pt x="3240128" y="850625"/>
                </a:lnTo>
                <a:lnTo>
                  <a:pt x="3209288" y="814006"/>
                </a:lnTo>
                <a:lnTo>
                  <a:pt x="3178023" y="777758"/>
                </a:lnTo>
                <a:lnTo>
                  <a:pt x="3146338" y="741886"/>
                </a:lnTo>
                <a:lnTo>
                  <a:pt x="3114236" y="706395"/>
                </a:lnTo>
                <a:lnTo>
                  <a:pt x="3081721" y="671286"/>
                </a:lnTo>
                <a:lnTo>
                  <a:pt x="3048796" y="636565"/>
                </a:lnTo>
                <a:lnTo>
                  <a:pt x="3015466" y="602235"/>
                </a:lnTo>
                <a:lnTo>
                  <a:pt x="2981734" y="568300"/>
                </a:lnTo>
                <a:lnTo>
                  <a:pt x="2947605" y="534764"/>
                </a:lnTo>
                <a:lnTo>
                  <a:pt x="2913081" y="501631"/>
                </a:lnTo>
                <a:lnTo>
                  <a:pt x="2878168" y="468903"/>
                </a:lnTo>
                <a:lnTo>
                  <a:pt x="2842867" y="436586"/>
                </a:lnTo>
                <a:lnTo>
                  <a:pt x="2807185" y="404684"/>
                </a:lnTo>
                <a:lnTo>
                  <a:pt x="2771123" y="373198"/>
                </a:lnTo>
                <a:lnTo>
                  <a:pt x="2734687" y="342135"/>
                </a:lnTo>
                <a:lnTo>
                  <a:pt x="2697880" y="311497"/>
                </a:lnTo>
                <a:lnTo>
                  <a:pt x="2660705" y="281288"/>
                </a:lnTo>
                <a:lnTo>
                  <a:pt x="2623167" y="251513"/>
                </a:lnTo>
                <a:lnTo>
                  <a:pt x="2585269" y="222174"/>
                </a:lnTo>
                <a:lnTo>
                  <a:pt x="2547016" y="193276"/>
                </a:lnTo>
                <a:lnTo>
                  <a:pt x="2508411" y="164823"/>
                </a:lnTo>
                <a:lnTo>
                  <a:pt x="2469457" y="136818"/>
                </a:lnTo>
                <a:lnTo>
                  <a:pt x="2430159" y="109265"/>
                </a:lnTo>
                <a:lnTo>
                  <a:pt x="2390521" y="82169"/>
                </a:lnTo>
                <a:lnTo>
                  <a:pt x="2262124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67702" y="2660713"/>
            <a:ext cx="2293620" cy="13023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ts val="5005"/>
              </a:lnSpc>
              <a:spcBef>
                <a:spcPts val="130"/>
              </a:spcBef>
            </a:pPr>
            <a:r>
              <a:rPr dirty="0" sz="4400" spc="-415" b="1">
                <a:solidFill>
                  <a:srgbClr val="FFFFFF"/>
                </a:solidFill>
                <a:latin typeface="Trebuchet MS"/>
                <a:cs typeface="Trebuchet MS"/>
              </a:rPr>
              <a:t>IT</a:t>
            </a:r>
            <a:r>
              <a:rPr dirty="0" sz="4400" spc="-2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400" spc="-25" b="1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endParaRPr sz="4400">
              <a:latin typeface="Trebuchet MS"/>
              <a:cs typeface="Trebuchet MS"/>
            </a:endParaRPr>
          </a:p>
          <a:p>
            <a:pPr algn="ctr">
              <a:lnSpc>
                <a:spcPts val="5005"/>
              </a:lnSpc>
            </a:pPr>
            <a:r>
              <a:rPr dirty="0" sz="4400" spc="-70" b="1">
                <a:solidFill>
                  <a:srgbClr val="FFFFFF"/>
                </a:solidFill>
                <a:latin typeface="Trebuchet MS"/>
                <a:cs typeface="Trebuchet MS"/>
              </a:rPr>
              <a:t>BIblIcAl</a:t>
            </a:r>
            <a:r>
              <a:rPr dirty="0" sz="4400" spc="-20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400" spc="-50" b="1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96501" y="4500498"/>
            <a:ext cx="2038350" cy="2038985"/>
          </a:xfrm>
          <a:custGeom>
            <a:avLst/>
            <a:gdLst/>
            <a:ahLst/>
            <a:cxnLst/>
            <a:rect l="l" t="t" r="r" b="b"/>
            <a:pathLst>
              <a:path w="2038350" h="2038984">
                <a:moveTo>
                  <a:pt x="0" y="2038413"/>
                </a:moveTo>
                <a:lnTo>
                  <a:pt x="48112" y="2037856"/>
                </a:lnTo>
                <a:lnTo>
                  <a:pt x="95952" y="2036194"/>
                </a:lnTo>
                <a:lnTo>
                  <a:pt x="143507" y="2033439"/>
                </a:lnTo>
                <a:lnTo>
                  <a:pt x="190763" y="2029604"/>
                </a:lnTo>
                <a:lnTo>
                  <a:pt x="237710" y="2024700"/>
                </a:lnTo>
                <a:lnTo>
                  <a:pt x="284335" y="2018739"/>
                </a:lnTo>
                <a:lnTo>
                  <a:pt x="330625" y="2011734"/>
                </a:lnTo>
                <a:lnTo>
                  <a:pt x="376569" y="2003698"/>
                </a:lnTo>
                <a:lnTo>
                  <a:pt x="422154" y="1994642"/>
                </a:lnTo>
                <a:lnTo>
                  <a:pt x="467368" y="1984579"/>
                </a:lnTo>
                <a:lnTo>
                  <a:pt x="512198" y="1973520"/>
                </a:lnTo>
                <a:lnTo>
                  <a:pt x="556633" y="1961479"/>
                </a:lnTo>
                <a:lnTo>
                  <a:pt x="600660" y="1948467"/>
                </a:lnTo>
                <a:lnTo>
                  <a:pt x="644267" y="1934496"/>
                </a:lnTo>
                <a:lnTo>
                  <a:pt x="687442" y="1919580"/>
                </a:lnTo>
                <a:lnTo>
                  <a:pt x="730173" y="1903729"/>
                </a:lnTo>
                <a:lnTo>
                  <a:pt x="772446" y="1886957"/>
                </a:lnTo>
                <a:lnTo>
                  <a:pt x="814251" y="1869275"/>
                </a:lnTo>
                <a:lnTo>
                  <a:pt x="855575" y="1850696"/>
                </a:lnTo>
                <a:lnTo>
                  <a:pt x="896405" y="1831232"/>
                </a:lnTo>
                <a:lnTo>
                  <a:pt x="936729" y="1810895"/>
                </a:lnTo>
                <a:lnTo>
                  <a:pt x="976536" y="1789698"/>
                </a:lnTo>
                <a:lnTo>
                  <a:pt x="1015812" y="1767652"/>
                </a:lnTo>
                <a:lnTo>
                  <a:pt x="1054546" y="1744770"/>
                </a:lnTo>
                <a:lnTo>
                  <a:pt x="1092725" y="1721064"/>
                </a:lnTo>
                <a:lnTo>
                  <a:pt x="1130338" y="1696547"/>
                </a:lnTo>
                <a:lnTo>
                  <a:pt x="1167371" y="1671231"/>
                </a:lnTo>
                <a:lnTo>
                  <a:pt x="1203813" y="1645127"/>
                </a:lnTo>
                <a:lnTo>
                  <a:pt x="1239652" y="1618248"/>
                </a:lnTo>
                <a:lnTo>
                  <a:pt x="1274874" y="1590607"/>
                </a:lnTo>
                <a:lnTo>
                  <a:pt x="1309469" y="1562215"/>
                </a:lnTo>
                <a:lnTo>
                  <a:pt x="1343423" y="1533085"/>
                </a:lnTo>
                <a:lnTo>
                  <a:pt x="1376725" y="1503229"/>
                </a:lnTo>
                <a:lnTo>
                  <a:pt x="1409362" y="1472659"/>
                </a:lnTo>
                <a:lnTo>
                  <a:pt x="1441323" y="1441388"/>
                </a:lnTo>
                <a:lnTo>
                  <a:pt x="1472593" y="1409427"/>
                </a:lnTo>
                <a:lnTo>
                  <a:pt x="1503163" y="1376789"/>
                </a:lnTo>
                <a:lnTo>
                  <a:pt x="1533019" y="1343487"/>
                </a:lnTo>
                <a:lnTo>
                  <a:pt x="1562148" y="1309532"/>
                </a:lnTo>
                <a:lnTo>
                  <a:pt x="1590540" y="1274937"/>
                </a:lnTo>
                <a:lnTo>
                  <a:pt x="1618181" y="1239713"/>
                </a:lnTo>
                <a:lnTo>
                  <a:pt x="1645060" y="1203874"/>
                </a:lnTo>
                <a:lnTo>
                  <a:pt x="1671164" y="1167431"/>
                </a:lnTo>
                <a:lnTo>
                  <a:pt x="1696480" y="1130397"/>
                </a:lnTo>
                <a:lnTo>
                  <a:pt x="1720998" y="1092783"/>
                </a:lnTo>
                <a:lnTo>
                  <a:pt x="1744703" y="1054603"/>
                </a:lnTo>
                <a:lnTo>
                  <a:pt x="1767585" y="1015868"/>
                </a:lnTo>
                <a:lnTo>
                  <a:pt x="1789631" y="976590"/>
                </a:lnTo>
                <a:lnTo>
                  <a:pt x="1810828" y="936782"/>
                </a:lnTo>
                <a:lnTo>
                  <a:pt x="1831165" y="896456"/>
                </a:lnTo>
                <a:lnTo>
                  <a:pt x="1850630" y="855625"/>
                </a:lnTo>
                <a:lnTo>
                  <a:pt x="1869209" y="814299"/>
                </a:lnTo>
                <a:lnTo>
                  <a:pt x="1886891" y="772493"/>
                </a:lnTo>
                <a:lnTo>
                  <a:pt x="1903663" y="730217"/>
                </a:lnTo>
                <a:lnTo>
                  <a:pt x="1919514" y="687485"/>
                </a:lnTo>
                <a:lnTo>
                  <a:pt x="1934431" y="644308"/>
                </a:lnTo>
                <a:lnTo>
                  <a:pt x="1948402" y="600699"/>
                </a:lnTo>
                <a:lnTo>
                  <a:pt x="1961414" y="556669"/>
                </a:lnTo>
                <a:lnTo>
                  <a:pt x="1973455" y="512232"/>
                </a:lnTo>
                <a:lnTo>
                  <a:pt x="1984514" y="467399"/>
                </a:lnTo>
                <a:lnTo>
                  <a:pt x="1994578" y="422183"/>
                </a:lnTo>
                <a:lnTo>
                  <a:pt x="2003634" y="376595"/>
                </a:lnTo>
                <a:lnTo>
                  <a:pt x="2011670" y="330649"/>
                </a:lnTo>
                <a:lnTo>
                  <a:pt x="2018675" y="284355"/>
                </a:lnTo>
                <a:lnTo>
                  <a:pt x="2024636" y="237728"/>
                </a:lnTo>
                <a:lnTo>
                  <a:pt x="2029540" y="190777"/>
                </a:lnTo>
                <a:lnTo>
                  <a:pt x="2033376" y="143517"/>
                </a:lnTo>
                <a:lnTo>
                  <a:pt x="2036131" y="95960"/>
                </a:lnTo>
                <a:lnTo>
                  <a:pt x="2037793" y="48116"/>
                </a:lnTo>
                <a:lnTo>
                  <a:pt x="2038350" y="0"/>
                </a:lnTo>
              </a:path>
            </a:pathLst>
          </a:custGeom>
          <a:ln w="127000">
            <a:solidFill>
              <a:srgbClr val="0E9ED4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529454" y="402336"/>
            <a:ext cx="2677795" cy="186055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750">
                <a:latin typeface="Tahoma"/>
                <a:cs typeface="Tahoma"/>
              </a:rPr>
              <a:t>The</a:t>
            </a:r>
            <a:r>
              <a:rPr dirty="0" sz="2750" spc="-55">
                <a:latin typeface="Tahoma"/>
                <a:cs typeface="Tahoma"/>
              </a:rPr>
              <a:t> </a:t>
            </a:r>
            <a:r>
              <a:rPr dirty="0" sz="2750" spc="110">
                <a:latin typeface="Tahoma"/>
                <a:cs typeface="Tahoma"/>
              </a:rPr>
              <a:t>Lord</a:t>
            </a:r>
            <a:r>
              <a:rPr dirty="0" sz="2750" spc="-90">
                <a:latin typeface="Tahoma"/>
                <a:cs typeface="Tahoma"/>
              </a:rPr>
              <a:t> </a:t>
            </a:r>
            <a:r>
              <a:rPr dirty="0" sz="2750" spc="65">
                <a:latin typeface="Tahoma"/>
                <a:cs typeface="Tahoma"/>
              </a:rPr>
              <a:t>Jesus</a:t>
            </a:r>
            <a:endParaRPr sz="275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278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750" spc="-20">
                <a:latin typeface="Tahoma"/>
                <a:cs typeface="Tahoma"/>
              </a:rPr>
              <a:t>Paul</a:t>
            </a:r>
            <a:endParaRPr sz="275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  <a:spcBef>
                <a:spcPts val="1725"/>
              </a:spcBef>
            </a:pPr>
            <a:r>
              <a:rPr dirty="0" sz="2750">
                <a:latin typeface="Tahoma"/>
                <a:cs typeface="Tahoma"/>
              </a:rPr>
              <a:t>Phil.</a:t>
            </a:r>
            <a:r>
              <a:rPr dirty="0" sz="2750" spc="-30">
                <a:latin typeface="Tahoma"/>
                <a:cs typeface="Tahoma"/>
              </a:rPr>
              <a:t> </a:t>
            </a:r>
            <a:r>
              <a:rPr dirty="0" sz="2750" spc="35">
                <a:latin typeface="Tahoma"/>
                <a:cs typeface="Tahoma"/>
              </a:rPr>
              <a:t>3:14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89976" y="402336"/>
            <a:ext cx="3005455" cy="122237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390">
                <a:latin typeface="Tahoma"/>
                <a:cs typeface="Tahoma"/>
              </a:rPr>
              <a:t>–</a:t>
            </a:r>
            <a:r>
              <a:rPr dirty="0" sz="2750" spc="-170">
                <a:latin typeface="Tahoma"/>
                <a:cs typeface="Tahoma"/>
              </a:rPr>
              <a:t> </a:t>
            </a:r>
            <a:r>
              <a:rPr dirty="0" sz="2750" spc="95">
                <a:latin typeface="Tahoma"/>
                <a:cs typeface="Tahoma"/>
              </a:rPr>
              <a:t>John.</a:t>
            </a:r>
            <a:r>
              <a:rPr dirty="0" sz="2750" spc="-225">
                <a:latin typeface="Tahoma"/>
                <a:cs typeface="Tahoma"/>
              </a:rPr>
              <a:t> </a:t>
            </a:r>
            <a:r>
              <a:rPr dirty="0" sz="2750" spc="-20">
                <a:latin typeface="Tahoma"/>
                <a:cs typeface="Tahoma"/>
              </a:rPr>
              <a:t>17:4</a:t>
            </a:r>
            <a:endParaRPr sz="2750">
              <a:latin typeface="Tahoma"/>
              <a:cs typeface="Tahoma"/>
            </a:endParaRPr>
          </a:p>
          <a:p>
            <a:pPr marL="927100">
              <a:lnSpc>
                <a:spcPct val="100000"/>
              </a:lnSpc>
              <a:spcBef>
                <a:spcPts val="2785"/>
              </a:spcBef>
            </a:pPr>
            <a:r>
              <a:rPr dirty="0" sz="2750" spc="-120">
                <a:latin typeface="Tahoma"/>
                <a:cs typeface="Tahoma"/>
              </a:rPr>
              <a:t>-</a:t>
            </a:r>
            <a:r>
              <a:rPr dirty="0" sz="2750" spc="-145">
                <a:latin typeface="Tahoma"/>
                <a:cs typeface="Tahoma"/>
              </a:rPr>
              <a:t> </a:t>
            </a:r>
            <a:r>
              <a:rPr dirty="0" sz="2750" spc="90">
                <a:latin typeface="Tahoma"/>
                <a:cs typeface="Tahoma"/>
              </a:rPr>
              <a:t>1Cor.</a:t>
            </a:r>
            <a:r>
              <a:rPr dirty="0" sz="2750" spc="-305">
                <a:latin typeface="Tahoma"/>
                <a:cs typeface="Tahoma"/>
              </a:rPr>
              <a:t> </a:t>
            </a:r>
            <a:r>
              <a:rPr dirty="0" sz="2750" spc="50">
                <a:latin typeface="Tahoma"/>
                <a:cs typeface="Tahoma"/>
              </a:rPr>
              <a:t>9:26</a:t>
            </a:r>
            <a:r>
              <a:rPr dirty="0" sz="2750" spc="-140">
                <a:latin typeface="Tahoma"/>
                <a:cs typeface="Tahoma"/>
              </a:rPr>
              <a:t> </a:t>
            </a:r>
            <a:r>
              <a:rPr dirty="0" sz="2750" spc="-50">
                <a:latin typeface="Tahoma"/>
                <a:cs typeface="Tahoma"/>
              </a:rPr>
              <a:t>,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29454" y="2586926"/>
            <a:ext cx="1936750" cy="338645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750" spc="110">
                <a:latin typeface="Tahoma"/>
                <a:cs typeface="Tahoma"/>
              </a:rPr>
              <a:t>Abraham</a:t>
            </a:r>
            <a:endParaRPr sz="2750">
              <a:latin typeface="Tahoma"/>
              <a:cs typeface="Tahoma"/>
            </a:endParaRPr>
          </a:p>
          <a:p>
            <a:pPr marL="240029" marR="5080" indent="-227965">
              <a:lnSpc>
                <a:spcPct val="152500"/>
              </a:lnSpc>
              <a:spcBef>
                <a:spcPts val="97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750" spc="110">
                <a:latin typeface="Tahoma"/>
                <a:cs typeface="Tahoma"/>
              </a:rPr>
              <a:t>Nehemiah </a:t>
            </a:r>
            <a:r>
              <a:rPr dirty="0" sz="2750" spc="110">
                <a:latin typeface="Tahoma"/>
                <a:cs typeface="Tahoma"/>
              </a:rPr>
              <a:t>	</a:t>
            </a:r>
            <a:r>
              <a:rPr dirty="0" sz="2750" spc="40">
                <a:latin typeface="Tahoma"/>
                <a:cs typeface="Tahoma"/>
              </a:rPr>
              <a:t>walls</a:t>
            </a:r>
            <a:endParaRPr sz="275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278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750" spc="105">
                <a:latin typeface="Tahoma"/>
                <a:cs typeface="Tahoma"/>
              </a:rPr>
              <a:t>David</a:t>
            </a:r>
            <a:endParaRPr sz="275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270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750" spc="80">
                <a:latin typeface="Tahoma"/>
                <a:cs typeface="Tahoma"/>
              </a:rPr>
              <a:t>Mary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89976" y="2586926"/>
            <a:ext cx="3030855" cy="12122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-120">
                <a:latin typeface="Tahoma"/>
                <a:cs typeface="Tahoma"/>
              </a:rPr>
              <a:t>-</a:t>
            </a:r>
            <a:r>
              <a:rPr dirty="0" sz="2750" spc="-150">
                <a:latin typeface="Tahoma"/>
                <a:cs typeface="Tahoma"/>
              </a:rPr>
              <a:t> </a:t>
            </a:r>
            <a:r>
              <a:rPr dirty="0" sz="2750" spc="105">
                <a:latin typeface="Tahoma"/>
                <a:cs typeface="Tahoma"/>
              </a:rPr>
              <a:t>Heb.</a:t>
            </a:r>
            <a:r>
              <a:rPr dirty="0" sz="2750" spc="-310">
                <a:latin typeface="Tahoma"/>
                <a:cs typeface="Tahoma"/>
              </a:rPr>
              <a:t> </a:t>
            </a:r>
            <a:r>
              <a:rPr dirty="0" sz="2750" spc="50">
                <a:latin typeface="Tahoma"/>
                <a:cs typeface="Tahoma"/>
              </a:rPr>
              <a:t>11:10</a:t>
            </a:r>
            <a:endParaRPr sz="2750">
              <a:latin typeface="Tahoma"/>
              <a:cs typeface="Tahoma"/>
            </a:endParaRPr>
          </a:p>
          <a:p>
            <a:pPr marL="927100">
              <a:lnSpc>
                <a:spcPct val="100000"/>
              </a:lnSpc>
              <a:spcBef>
                <a:spcPts val="2710"/>
              </a:spcBef>
            </a:pPr>
            <a:r>
              <a:rPr dirty="0" sz="2750" spc="-120">
                <a:latin typeface="Tahoma"/>
                <a:cs typeface="Tahoma"/>
              </a:rPr>
              <a:t>-</a:t>
            </a:r>
            <a:r>
              <a:rPr dirty="0" sz="2750" spc="-65">
                <a:latin typeface="Tahoma"/>
                <a:cs typeface="Tahoma"/>
              </a:rPr>
              <a:t> </a:t>
            </a:r>
            <a:r>
              <a:rPr dirty="0" sz="2750" spc="85">
                <a:latin typeface="Tahoma"/>
                <a:cs typeface="Tahoma"/>
              </a:rPr>
              <a:t>to</a:t>
            </a:r>
            <a:r>
              <a:rPr dirty="0" sz="2750" spc="-75">
                <a:latin typeface="Tahoma"/>
                <a:cs typeface="Tahoma"/>
              </a:rPr>
              <a:t> </a:t>
            </a:r>
            <a:r>
              <a:rPr dirty="0" sz="2750">
                <a:latin typeface="Tahoma"/>
                <a:cs typeface="Tahoma"/>
              </a:rPr>
              <a:t>finish</a:t>
            </a:r>
            <a:r>
              <a:rPr dirty="0" sz="2750" spc="-75">
                <a:latin typeface="Tahoma"/>
                <a:cs typeface="Tahoma"/>
              </a:rPr>
              <a:t> </a:t>
            </a:r>
            <a:r>
              <a:rPr dirty="0" sz="2750" spc="40">
                <a:latin typeface="Tahoma"/>
                <a:cs typeface="Tahoma"/>
              </a:rPr>
              <a:t>the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89976" y="4761229"/>
            <a:ext cx="2005330" cy="121221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120">
                <a:latin typeface="Tahoma"/>
                <a:cs typeface="Tahoma"/>
              </a:rPr>
              <a:t>-</a:t>
            </a:r>
            <a:r>
              <a:rPr dirty="0" sz="2750" spc="-150">
                <a:latin typeface="Tahoma"/>
                <a:cs typeface="Tahoma"/>
              </a:rPr>
              <a:t> </a:t>
            </a:r>
            <a:r>
              <a:rPr dirty="0" sz="2750" spc="50">
                <a:latin typeface="Tahoma"/>
                <a:cs typeface="Tahoma"/>
              </a:rPr>
              <a:t>Psalm</a:t>
            </a:r>
            <a:r>
              <a:rPr dirty="0" sz="2750" spc="-170">
                <a:latin typeface="Tahoma"/>
                <a:cs typeface="Tahoma"/>
              </a:rPr>
              <a:t> </a:t>
            </a:r>
            <a:r>
              <a:rPr dirty="0" sz="2750" spc="35">
                <a:latin typeface="Tahoma"/>
                <a:cs typeface="Tahoma"/>
              </a:rPr>
              <a:t>27:4</a:t>
            </a:r>
            <a:endParaRPr sz="27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705"/>
              </a:spcBef>
            </a:pPr>
            <a:r>
              <a:rPr dirty="0" sz="2750" spc="-120">
                <a:latin typeface="Tahoma"/>
                <a:cs typeface="Tahoma"/>
              </a:rPr>
              <a:t>-</a:t>
            </a:r>
            <a:r>
              <a:rPr dirty="0" sz="2750" spc="-150">
                <a:latin typeface="Tahoma"/>
                <a:cs typeface="Tahoma"/>
              </a:rPr>
              <a:t> </a:t>
            </a:r>
            <a:r>
              <a:rPr dirty="0" sz="2750" spc="60">
                <a:latin typeface="Tahoma"/>
                <a:cs typeface="Tahoma"/>
              </a:rPr>
              <a:t>Luke</a:t>
            </a:r>
            <a:r>
              <a:rPr dirty="0" sz="2750" spc="-190">
                <a:latin typeface="Tahoma"/>
                <a:cs typeface="Tahoma"/>
              </a:rPr>
              <a:t> </a:t>
            </a:r>
            <a:r>
              <a:rPr dirty="0" sz="2750" spc="45">
                <a:latin typeface="Tahoma"/>
                <a:cs typeface="Tahoma"/>
              </a:rPr>
              <a:t>10:42</a:t>
            </a:r>
            <a:endParaRPr sz="2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88072" y="1298320"/>
            <a:ext cx="2889885" cy="106172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513080" marR="5080" indent="-501015">
              <a:lnSpc>
                <a:spcPts val="3829"/>
              </a:lnSpc>
              <a:spcBef>
                <a:spcPts val="640"/>
              </a:spcBef>
            </a:pPr>
            <a:r>
              <a:rPr dirty="0" sz="3600"/>
              <a:t>Two</a:t>
            </a:r>
            <a:r>
              <a:rPr dirty="0" sz="3600" spc="-145"/>
              <a:t> </a:t>
            </a:r>
            <a:r>
              <a:rPr dirty="0" sz="3600" spc="-10"/>
              <a:t>Important Questions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620712" y="2561067"/>
            <a:ext cx="3521710" cy="92710"/>
            <a:chOff x="620712" y="2561067"/>
            <a:chExt cx="3521710" cy="92710"/>
          </a:xfrm>
        </p:grpSpPr>
        <p:sp>
          <p:nvSpPr>
            <p:cNvPr id="4" name="object 4"/>
            <p:cNvSpPr/>
            <p:nvPr/>
          </p:nvSpPr>
          <p:spPr>
            <a:xfrm>
              <a:off x="642239" y="2585339"/>
              <a:ext cx="3477895" cy="44450"/>
            </a:xfrm>
            <a:custGeom>
              <a:avLst/>
              <a:gdLst/>
              <a:ahLst/>
              <a:cxnLst/>
              <a:rect l="l" t="t" r="r" b="b"/>
              <a:pathLst>
                <a:path w="3477895" h="44450">
                  <a:moveTo>
                    <a:pt x="279676" y="0"/>
                  </a:moveTo>
                  <a:lnTo>
                    <a:pt x="233216" y="85"/>
                  </a:lnTo>
                  <a:lnTo>
                    <a:pt x="187827" y="776"/>
                  </a:lnTo>
                  <a:lnTo>
                    <a:pt x="142694" y="2107"/>
                  </a:lnTo>
                  <a:lnTo>
                    <a:pt x="97005" y="4113"/>
                  </a:lnTo>
                  <a:lnTo>
                    <a:pt x="49944" y="6828"/>
                  </a:lnTo>
                  <a:lnTo>
                    <a:pt x="698" y="10286"/>
                  </a:lnTo>
                  <a:lnTo>
                    <a:pt x="0" y="14096"/>
                  </a:lnTo>
                  <a:lnTo>
                    <a:pt x="889" y="25145"/>
                  </a:lnTo>
                  <a:lnTo>
                    <a:pt x="698" y="29336"/>
                  </a:lnTo>
                  <a:lnTo>
                    <a:pt x="112834" y="31483"/>
                  </a:lnTo>
                  <a:lnTo>
                    <a:pt x="222680" y="32680"/>
                  </a:lnTo>
                  <a:lnTo>
                    <a:pt x="330042" y="33069"/>
                  </a:lnTo>
                  <a:lnTo>
                    <a:pt x="434724" y="32789"/>
                  </a:lnTo>
                  <a:lnTo>
                    <a:pt x="586301" y="31421"/>
                  </a:lnTo>
                  <a:lnTo>
                    <a:pt x="774587" y="28491"/>
                  </a:lnTo>
                  <a:lnTo>
                    <a:pt x="953849" y="24059"/>
                  </a:lnTo>
                  <a:lnTo>
                    <a:pt x="1048490" y="22161"/>
                  </a:lnTo>
                  <a:lnTo>
                    <a:pt x="1097723" y="21529"/>
                  </a:lnTo>
                  <a:lnTo>
                    <a:pt x="1148483" y="21198"/>
                  </a:lnTo>
                  <a:lnTo>
                    <a:pt x="1200959" y="21237"/>
                  </a:lnTo>
                  <a:lnTo>
                    <a:pt x="1255339" y="21712"/>
                  </a:lnTo>
                  <a:lnTo>
                    <a:pt x="1311812" y="22692"/>
                  </a:lnTo>
                  <a:lnTo>
                    <a:pt x="1370567" y="24244"/>
                  </a:lnTo>
                  <a:lnTo>
                    <a:pt x="1431793" y="26436"/>
                  </a:lnTo>
                  <a:lnTo>
                    <a:pt x="1495679" y="29336"/>
                  </a:lnTo>
                  <a:lnTo>
                    <a:pt x="1568684" y="32040"/>
                  </a:lnTo>
                  <a:lnTo>
                    <a:pt x="1637201" y="32900"/>
                  </a:lnTo>
                  <a:lnTo>
                    <a:pt x="1701446" y="32297"/>
                  </a:lnTo>
                  <a:lnTo>
                    <a:pt x="1761633" y="30610"/>
                  </a:lnTo>
                  <a:lnTo>
                    <a:pt x="1817978" y="28220"/>
                  </a:lnTo>
                  <a:lnTo>
                    <a:pt x="1919999" y="22847"/>
                  </a:lnTo>
                  <a:lnTo>
                    <a:pt x="1966106" y="20624"/>
                  </a:lnTo>
                  <a:lnTo>
                    <a:pt x="2009231" y="19217"/>
                  </a:lnTo>
                  <a:lnTo>
                    <a:pt x="2049588" y="19004"/>
                  </a:lnTo>
                  <a:lnTo>
                    <a:pt x="2087393" y="20367"/>
                  </a:lnTo>
                  <a:lnTo>
                    <a:pt x="2122860" y="23684"/>
                  </a:lnTo>
                  <a:lnTo>
                    <a:pt x="2156206" y="29336"/>
                  </a:lnTo>
                  <a:lnTo>
                    <a:pt x="2189615" y="35326"/>
                  </a:lnTo>
                  <a:lnTo>
                    <a:pt x="2225255" y="39592"/>
                  </a:lnTo>
                  <a:lnTo>
                    <a:pt x="2263307" y="42332"/>
                  </a:lnTo>
                  <a:lnTo>
                    <a:pt x="2303954" y="43745"/>
                  </a:lnTo>
                  <a:lnTo>
                    <a:pt x="2347380" y="44028"/>
                  </a:lnTo>
                  <a:lnTo>
                    <a:pt x="2393766" y="43379"/>
                  </a:lnTo>
                  <a:lnTo>
                    <a:pt x="2443297" y="41995"/>
                  </a:lnTo>
                  <a:lnTo>
                    <a:pt x="2676511" y="33068"/>
                  </a:lnTo>
                  <a:lnTo>
                    <a:pt x="2744501" y="30976"/>
                  </a:lnTo>
                  <a:lnTo>
                    <a:pt x="2816733" y="29336"/>
                  </a:lnTo>
                  <a:lnTo>
                    <a:pt x="2888805" y="28223"/>
                  </a:lnTo>
                  <a:lnTo>
                    <a:pt x="2956375" y="27585"/>
                  </a:lnTo>
                  <a:lnTo>
                    <a:pt x="3019703" y="27344"/>
                  </a:lnTo>
                  <a:lnTo>
                    <a:pt x="3134683" y="27734"/>
                  </a:lnTo>
                  <a:lnTo>
                    <a:pt x="3325283" y="29792"/>
                  </a:lnTo>
                  <a:lnTo>
                    <a:pt x="3405098" y="30195"/>
                  </a:lnTo>
                  <a:lnTo>
                    <a:pt x="3442052" y="29963"/>
                  </a:lnTo>
                  <a:lnTo>
                    <a:pt x="3477387" y="29336"/>
                  </a:lnTo>
                  <a:lnTo>
                    <a:pt x="3477387" y="10286"/>
                  </a:lnTo>
                  <a:lnTo>
                    <a:pt x="3406421" y="8483"/>
                  </a:lnTo>
                  <a:lnTo>
                    <a:pt x="3337996" y="7222"/>
                  </a:lnTo>
                  <a:lnTo>
                    <a:pt x="3272092" y="6441"/>
                  </a:lnTo>
                  <a:lnTo>
                    <a:pt x="3208690" y="6079"/>
                  </a:lnTo>
                  <a:lnTo>
                    <a:pt x="3147773" y="6074"/>
                  </a:lnTo>
                  <a:lnTo>
                    <a:pt x="3089322" y="6364"/>
                  </a:lnTo>
                  <a:lnTo>
                    <a:pt x="2979740" y="7579"/>
                  </a:lnTo>
                  <a:lnTo>
                    <a:pt x="2747621" y="11442"/>
                  </a:lnTo>
                  <a:lnTo>
                    <a:pt x="2671116" y="12015"/>
                  </a:lnTo>
                  <a:lnTo>
                    <a:pt x="2636290" y="11846"/>
                  </a:lnTo>
                  <a:lnTo>
                    <a:pt x="2603725" y="11290"/>
                  </a:lnTo>
                  <a:lnTo>
                    <a:pt x="2527719" y="8965"/>
                  </a:lnTo>
                  <a:lnTo>
                    <a:pt x="2478818" y="8655"/>
                  </a:lnTo>
                  <a:lnTo>
                    <a:pt x="2427470" y="9126"/>
                  </a:lnTo>
                  <a:lnTo>
                    <a:pt x="2374443" y="10145"/>
                  </a:lnTo>
                  <a:lnTo>
                    <a:pt x="2213008" y="14184"/>
                  </a:lnTo>
                  <a:lnTo>
                    <a:pt x="2160980" y="15084"/>
                  </a:lnTo>
                  <a:lnTo>
                    <a:pt x="2111128" y="15376"/>
                  </a:lnTo>
                  <a:lnTo>
                    <a:pt x="2064225" y="14829"/>
                  </a:lnTo>
                  <a:lnTo>
                    <a:pt x="2021039" y="13209"/>
                  </a:lnTo>
                  <a:lnTo>
                    <a:pt x="1982343" y="10286"/>
                  </a:lnTo>
                  <a:lnTo>
                    <a:pt x="1945928" y="7087"/>
                  </a:lnTo>
                  <a:lnTo>
                    <a:pt x="1908707" y="4792"/>
                  </a:lnTo>
                  <a:lnTo>
                    <a:pt x="1870221" y="3303"/>
                  </a:lnTo>
                  <a:lnTo>
                    <a:pt x="1830013" y="2525"/>
                  </a:lnTo>
                  <a:lnTo>
                    <a:pt x="1787625" y="2361"/>
                  </a:lnTo>
                  <a:lnTo>
                    <a:pt x="1742598" y="2714"/>
                  </a:lnTo>
                  <a:lnTo>
                    <a:pt x="1694476" y="3488"/>
                  </a:lnTo>
                  <a:lnTo>
                    <a:pt x="1461878" y="8858"/>
                  </a:lnTo>
                  <a:lnTo>
                    <a:pt x="1127792" y="15310"/>
                  </a:lnTo>
                  <a:lnTo>
                    <a:pt x="1032360" y="16570"/>
                  </a:lnTo>
                  <a:lnTo>
                    <a:pt x="937769" y="16980"/>
                  </a:lnTo>
                  <a:lnTo>
                    <a:pt x="889771" y="16778"/>
                  </a:lnTo>
                  <a:lnTo>
                    <a:pt x="840763" y="16257"/>
                  </a:lnTo>
                  <a:lnTo>
                    <a:pt x="790338" y="15383"/>
                  </a:lnTo>
                  <a:lnTo>
                    <a:pt x="738089" y="14120"/>
                  </a:lnTo>
                  <a:lnTo>
                    <a:pt x="683608" y="12433"/>
                  </a:lnTo>
                  <a:lnTo>
                    <a:pt x="556517" y="7459"/>
                  </a:lnTo>
                  <a:lnTo>
                    <a:pt x="433616" y="3036"/>
                  </a:lnTo>
                  <a:lnTo>
                    <a:pt x="379062" y="1509"/>
                  </a:lnTo>
                  <a:lnTo>
                    <a:pt x="328020" y="486"/>
                  </a:lnTo>
                  <a:lnTo>
                    <a:pt x="279676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42937" y="2583292"/>
              <a:ext cx="3477260" cy="48260"/>
            </a:xfrm>
            <a:custGeom>
              <a:avLst/>
              <a:gdLst/>
              <a:ahLst/>
              <a:cxnLst/>
              <a:rect l="l" t="t" r="r" b="b"/>
              <a:pathLst>
                <a:path w="3477260" h="48260">
                  <a:moveTo>
                    <a:pt x="0" y="12333"/>
                  </a:moveTo>
                  <a:lnTo>
                    <a:pt x="48792" y="9908"/>
                  </a:lnTo>
                  <a:lnTo>
                    <a:pt x="98751" y="8980"/>
                  </a:lnTo>
                  <a:lnTo>
                    <a:pt x="149618" y="9267"/>
                  </a:lnTo>
                  <a:lnTo>
                    <a:pt x="201137" y="10489"/>
                  </a:lnTo>
                  <a:lnTo>
                    <a:pt x="253048" y="12364"/>
                  </a:lnTo>
                  <a:lnTo>
                    <a:pt x="305095" y="14612"/>
                  </a:lnTo>
                  <a:lnTo>
                    <a:pt x="357019" y="16952"/>
                  </a:lnTo>
                  <a:lnTo>
                    <a:pt x="408562" y="19104"/>
                  </a:lnTo>
                  <a:lnTo>
                    <a:pt x="459467" y="20786"/>
                  </a:lnTo>
                  <a:lnTo>
                    <a:pt x="509475" y="21719"/>
                  </a:lnTo>
                  <a:lnTo>
                    <a:pt x="558329" y="21620"/>
                  </a:lnTo>
                  <a:lnTo>
                    <a:pt x="605772" y="20210"/>
                  </a:lnTo>
                  <a:lnTo>
                    <a:pt x="651544" y="17208"/>
                  </a:lnTo>
                  <a:lnTo>
                    <a:pt x="695388" y="12333"/>
                  </a:lnTo>
                  <a:lnTo>
                    <a:pt x="742079" y="7309"/>
                  </a:lnTo>
                  <a:lnTo>
                    <a:pt x="789923" y="4725"/>
                  </a:lnTo>
                  <a:lnTo>
                    <a:pt x="838793" y="4144"/>
                  </a:lnTo>
                  <a:lnTo>
                    <a:pt x="888561" y="5128"/>
                  </a:lnTo>
                  <a:lnTo>
                    <a:pt x="939101" y="7241"/>
                  </a:lnTo>
                  <a:lnTo>
                    <a:pt x="990285" y="10046"/>
                  </a:lnTo>
                  <a:lnTo>
                    <a:pt x="1041986" y="13105"/>
                  </a:lnTo>
                  <a:lnTo>
                    <a:pt x="1094076" y="15981"/>
                  </a:lnTo>
                  <a:lnTo>
                    <a:pt x="1146429" y="18239"/>
                  </a:lnTo>
                  <a:lnTo>
                    <a:pt x="1198916" y="19439"/>
                  </a:lnTo>
                  <a:lnTo>
                    <a:pt x="1251411" y="19147"/>
                  </a:lnTo>
                  <a:lnTo>
                    <a:pt x="1303787" y="16923"/>
                  </a:lnTo>
                  <a:lnTo>
                    <a:pt x="1355915" y="12333"/>
                  </a:lnTo>
                  <a:lnTo>
                    <a:pt x="1408114" y="7717"/>
                  </a:lnTo>
                  <a:lnTo>
                    <a:pt x="1460678" y="5477"/>
                  </a:lnTo>
                  <a:lnTo>
                    <a:pt x="1513445" y="5174"/>
                  </a:lnTo>
                  <a:lnTo>
                    <a:pt x="1566250" y="6370"/>
                  </a:lnTo>
                  <a:lnTo>
                    <a:pt x="1618933" y="8628"/>
                  </a:lnTo>
                  <a:lnTo>
                    <a:pt x="1671330" y="11510"/>
                  </a:lnTo>
                  <a:lnTo>
                    <a:pt x="1723278" y="14576"/>
                  </a:lnTo>
                  <a:lnTo>
                    <a:pt x="1774616" y="17389"/>
                  </a:lnTo>
                  <a:lnTo>
                    <a:pt x="1825179" y="19512"/>
                  </a:lnTo>
                  <a:lnTo>
                    <a:pt x="1874806" y="20506"/>
                  </a:lnTo>
                  <a:lnTo>
                    <a:pt x="1923334" y="19932"/>
                  </a:lnTo>
                  <a:lnTo>
                    <a:pt x="1970600" y="17354"/>
                  </a:lnTo>
                  <a:lnTo>
                    <a:pt x="2016442" y="12333"/>
                  </a:lnTo>
                  <a:lnTo>
                    <a:pt x="2055514" y="7489"/>
                  </a:lnTo>
                  <a:lnTo>
                    <a:pt x="2094826" y="3982"/>
                  </a:lnTo>
                  <a:lnTo>
                    <a:pt x="2134716" y="1665"/>
                  </a:lnTo>
                  <a:lnTo>
                    <a:pt x="2175520" y="387"/>
                  </a:lnTo>
                  <a:lnTo>
                    <a:pt x="2217577" y="0"/>
                  </a:lnTo>
                  <a:lnTo>
                    <a:pt x="2261225" y="354"/>
                  </a:lnTo>
                  <a:lnTo>
                    <a:pt x="2306801" y="1301"/>
                  </a:lnTo>
                  <a:lnTo>
                    <a:pt x="2354643" y="2692"/>
                  </a:lnTo>
                  <a:lnTo>
                    <a:pt x="2405089" y="4377"/>
                  </a:lnTo>
                  <a:lnTo>
                    <a:pt x="2458477" y="6208"/>
                  </a:lnTo>
                  <a:lnTo>
                    <a:pt x="2515145" y="8036"/>
                  </a:lnTo>
                  <a:lnTo>
                    <a:pt x="2575429" y="9711"/>
                  </a:lnTo>
                  <a:lnTo>
                    <a:pt x="2639668" y="11085"/>
                  </a:lnTo>
                  <a:lnTo>
                    <a:pt x="2708200" y="12009"/>
                  </a:lnTo>
                  <a:lnTo>
                    <a:pt x="2781363" y="12333"/>
                  </a:lnTo>
                  <a:lnTo>
                    <a:pt x="2858635" y="12055"/>
                  </a:lnTo>
                  <a:lnTo>
                    <a:pt x="2928974" y="11400"/>
                  </a:lnTo>
                  <a:lnTo>
                    <a:pt x="2993052" y="10472"/>
                  </a:lnTo>
                  <a:lnTo>
                    <a:pt x="3051540" y="9378"/>
                  </a:lnTo>
                  <a:lnTo>
                    <a:pt x="3105109" y="8221"/>
                  </a:lnTo>
                  <a:lnTo>
                    <a:pt x="3154431" y="7107"/>
                  </a:lnTo>
                  <a:lnTo>
                    <a:pt x="3200177" y="6141"/>
                  </a:lnTo>
                  <a:lnTo>
                    <a:pt x="3243019" y="5428"/>
                  </a:lnTo>
                  <a:lnTo>
                    <a:pt x="3283629" y="5072"/>
                  </a:lnTo>
                  <a:lnTo>
                    <a:pt x="3322677" y="5179"/>
                  </a:lnTo>
                  <a:lnTo>
                    <a:pt x="3360836" y="5854"/>
                  </a:lnTo>
                  <a:lnTo>
                    <a:pt x="3398776" y="7201"/>
                  </a:lnTo>
                  <a:lnTo>
                    <a:pt x="3437170" y="9325"/>
                  </a:lnTo>
                  <a:lnTo>
                    <a:pt x="3476688" y="12333"/>
                  </a:lnTo>
                  <a:lnTo>
                    <a:pt x="3476180" y="20080"/>
                  </a:lnTo>
                  <a:lnTo>
                    <a:pt x="3476180" y="22493"/>
                  </a:lnTo>
                  <a:lnTo>
                    <a:pt x="3476688" y="31383"/>
                  </a:lnTo>
                  <a:lnTo>
                    <a:pt x="3424365" y="33238"/>
                  </a:lnTo>
                  <a:lnTo>
                    <a:pt x="3370951" y="33849"/>
                  </a:lnTo>
                  <a:lnTo>
                    <a:pt x="3316821" y="33454"/>
                  </a:lnTo>
                  <a:lnTo>
                    <a:pt x="3262351" y="32293"/>
                  </a:lnTo>
                  <a:lnTo>
                    <a:pt x="3207914" y="30608"/>
                  </a:lnTo>
                  <a:lnTo>
                    <a:pt x="3153885" y="28637"/>
                  </a:lnTo>
                  <a:lnTo>
                    <a:pt x="3100641" y="26620"/>
                  </a:lnTo>
                  <a:lnTo>
                    <a:pt x="3048555" y="24798"/>
                  </a:lnTo>
                  <a:lnTo>
                    <a:pt x="2998003" y="23410"/>
                  </a:lnTo>
                  <a:lnTo>
                    <a:pt x="2949358" y="22696"/>
                  </a:lnTo>
                  <a:lnTo>
                    <a:pt x="2902998" y="22897"/>
                  </a:lnTo>
                  <a:lnTo>
                    <a:pt x="2859295" y="24251"/>
                  </a:lnTo>
                  <a:lnTo>
                    <a:pt x="2818625" y="27000"/>
                  </a:lnTo>
                  <a:lnTo>
                    <a:pt x="2781363" y="31383"/>
                  </a:lnTo>
                  <a:lnTo>
                    <a:pt x="2737850" y="36619"/>
                  </a:lnTo>
                  <a:lnTo>
                    <a:pt x="2690591" y="40211"/>
                  </a:lnTo>
                  <a:lnTo>
                    <a:pt x="2640397" y="42366"/>
                  </a:lnTo>
                  <a:lnTo>
                    <a:pt x="2588078" y="43292"/>
                  </a:lnTo>
                  <a:lnTo>
                    <a:pt x="2534446" y="43197"/>
                  </a:lnTo>
                  <a:lnTo>
                    <a:pt x="2480310" y="42289"/>
                  </a:lnTo>
                  <a:lnTo>
                    <a:pt x="2426480" y="40774"/>
                  </a:lnTo>
                  <a:lnTo>
                    <a:pt x="2373768" y="38861"/>
                  </a:lnTo>
                  <a:lnTo>
                    <a:pt x="2322984" y="36758"/>
                  </a:lnTo>
                  <a:lnTo>
                    <a:pt x="2274939" y="34672"/>
                  </a:lnTo>
                  <a:lnTo>
                    <a:pt x="2230442" y="32811"/>
                  </a:lnTo>
                  <a:lnTo>
                    <a:pt x="2190305" y="31383"/>
                  </a:lnTo>
                  <a:lnTo>
                    <a:pt x="2154269" y="30061"/>
                  </a:lnTo>
                  <a:lnTo>
                    <a:pt x="2115743" y="28372"/>
                  </a:lnTo>
                  <a:lnTo>
                    <a:pt x="2074734" y="26477"/>
                  </a:lnTo>
                  <a:lnTo>
                    <a:pt x="2031250" y="24534"/>
                  </a:lnTo>
                  <a:lnTo>
                    <a:pt x="1985299" y="22705"/>
                  </a:lnTo>
                  <a:lnTo>
                    <a:pt x="1936888" y="21149"/>
                  </a:lnTo>
                  <a:lnTo>
                    <a:pt x="1886025" y="20028"/>
                  </a:lnTo>
                  <a:lnTo>
                    <a:pt x="1832717" y="19500"/>
                  </a:lnTo>
                  <a:lnTo>
                    <a:pt x="1776972" y="19727"/>
                  </a:lnTo>
                  <a:lnTo>
                    <a:pt x="1718799" y="20868"/>
                  </a:lnTo>
                  <a:lnTo>
                    <a:pt x="1658203" y="23085"/>
                  </a:lnTo>
                  <a:lnTo>
                    <a:pt x="1595194" y="26536"/>
                  </a:lnTo>
                  <a:lnTo>
                    <a:pt x="1529778" y="31383"/>
                  </a:lnTo>
                  <a:lnTo>
                    <a:pt x="1464714" y="36450"/>
                  </a:lnTo>
                  <a:lnTo>
                    <a:pt x="1402692" y="40539"/>
                  </a:lnTo>
                  <a:lnTo>
                    <a:pt x="1343529" y="43687"/>
                  </a:lnTo>
                  <a:lnTo>
                    <a:pt x="1287044" y="45929"/>
                  </a:lnTo>
                  <a:lnTo>
                    <a:pt x="1233054" y="47302"/>
                  </a:lnTo>
                  <a:lnTo>
                    <a:pt x="1181378" y="47843"/>
                  </a:lnTo>
                  <a:lnTo>
                    <a:pt x="1131833" y="47589"/>
                  </a:lnTo>
                  <a:lnTo>
                    <a:pt x="1084237" y="46574"/>
                  </a:lnTo>
                  <a:lnTo>
                    <a:pt x="1038409" y="44836"/>
                  </a:lnTo>
                  <a:lnTo>
                    <a:pt x="994165" y="42412"/>
                  </a:lnTo>
                  <a:lnTo>
                    <a:pt x="951325" y="39337"/>
                  </a:lnTo>
                  <a:lnTo>
                    <a:pt x="909705" y="35649"/>
                  </a:lnTo>
                  <a:lnTo>
                    <a:pt x="869124" y="31383"/>
                  </a:lnTo>
                  <a:lnTo>
                    <a:pt x="835557" y="28556"/>
                  </a:lnTo>
                  <a:lnTo>
                    <a:pt x="796642" y="26953"/>
                  </a:lnTo>
                  <a:lnTo>
                    <a:pt x="753008" y="26399"/>
                  </a:lnTo>
                  <a:lnTo>
                    <a:pt x="705287" y="26721"/>
                  </a:lnTo>
                  <a:lnTo>
                    <a:pt x="654109" y="27744"/>
                  </a:lnTo>
                  <a:lnTo>
                    <a:pt x="600105" y="29294"/>
                  </a:lnTo>
                  <a:lnTo>
                    <a:pt x="543907" y="31198"/>
                  </a:lnTo>
                  <a:lnTo>
                    <a:pt x="486145" y="33281"/>
                  </a:lnTo>
                  <a:lnTo>
                    <a:pt x="427449" y="35369"/>
                  </a:lnTo>
                  <a:lnTo>
                    <a:pt x="368452" y="37289"/>
                  </a:lnTo>
                  <a:lnTo>
                    <a:pt x="309783" y="38866"/>
                  </a:lnTo>
                  <a:lnTo>
                    <a:pt x="252073" y="39925"/>
                  </a:lnTo>
                  <a:lnTo>
                    <a:pt x="195954" y="40295"/>
                  </a:lnTo>
                  <a:lnTo>
                    <a:pt x="142057" y="39799"/>
                  </a:lnTo>
                  <a:lnTo>
                    <a:pt x="91011" y="38264"/>
                  </a:lnTo>
                  <a:lnTo>
                    <a:pt x="43448" y="35517"/>
                  </a:lnTo>
                  <a:lnTo>
                    <a:pt x="0" y="31383"/>
                  </a:lnTo>
                  <a:lnTo>
                    <a:pt x="63" y="24398"/>
                  </a:lnTo>
                  <a:lnTo>
                    <a:pt x="63" y="16143"/>
                  </a:lnTo>
                  <a:lnTo>
                    <a:pt x="0" y="12333"/>
                  </a:lnTo>
                  <a:close/>
                </a:path>
              </a:pathLst>
            </a:custGeom>
            <a:ln w="44450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19455" y="3644582"/>
            <a:ext cx="3949700" cy="1835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69900" algn="l"/>
              </a:tabLst>
            </a:pPr>
            <a:r>
              <a:rPr dirty="0" sz="2150" spc="-25" b="1">
                <a:latin typeface="Times New Roman"/>
                <a:cs typeface="Times New Roman"/>
              </a:rPr>
              <a:t>1.</a:t>
            </a:r>
            <a:r>
              <a:rPr dirty="0" sz="2150" b="1">
                <a:latin typeface="Times New Roman"/>
                <a:cs typeface="Times New Roman"/>
              </a:rPr>
              <a:t>	</a:t>
            </a:r>
            <a:r>
              <a:rPr dirty="0" sz="2150" spc="100" b="1">
                <a:latin typeface="Times New Roman"/>
                <a:cs typeface="Times New Roman"/>
              </a:rPr>
              <a:t>Who</a:t>
            </a:r>
            <a:r>
              <a:rPr dirty="0" sz="2150" spc="1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am I</a:t>
            </a:r>
            <a:r>
              <a:rPr dirty="0" sz="2150" spc="15" b="1">
                <a:latin typeface="Times New Roman"/>
                <a:cs typeface="Times New Roman"/>
              </a:rPr>
              <a:t> </a:t>
            </a:r>
            <a:r>
              <a:rPr dirty="0" sz="2150" spc="-10" b="1">
                <a:latin typeface="Times New Roman"/>
                <a:cs typeface="Times New Roman"/>
              </a:rPr>
              <a:t>becoming?</a:t>
            </a:r>
            <a:endParaRPr sz="2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sz="2150">
              <a:latin typeface="Times New Roman"/>
              <a:cs typeface="Times New Roman"/>
            </a:endParaRPr>
          </a:p>
          <a:p>
            <a:pPr marL="469900" marR="5080" indent="-457834">
              <a:lnSpc>
                <a:spcPct val="101899"/>
              </a:lnSpc>
              <a:tabLst>
                <a:tab pos="469900" algn="l"/>
              </a:tabLst>
            </a:pPr>
            <a:r>
              <a:rPr dirty="0" sz="2150" spc="-25" b="1">
                <a:latin typeface="Times New Roman"/>
                <a:cs typeface="Times New Roman"/>
              </a:rPr>
              <a:t>1.</a:t>
            </a:r>
            <a:r>
              <a:rPr dirty="0" sz="2150" b="1">
                <a:latin typeface="Times New Roman"/>
                <a:cs typeface="Times New Roman"/>
              </a:rPr>
              <a:t>	</a:t>
            </a:r>
            <a:r>
              <a:rPr dirty="0" sz="2150" spc="95" b="1">
                <a:latin typeface="Times New Roman"/>
                <a:cs typeface="Times New Roman"/>
              </a:rPr>
              <a:t>Am</a:t>
            </a:r>
            <a:r>
              <a:rPr dirty="0" sz="2150" spc="1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I</a:t>
            </a:r>
            <a:r>
              <a:rPr dirty="0" sz="2150" spc="30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fulfilling</a:t>
            </a:r>
            <a:r>
              <a:rPr dirty="0" sz="2150" spc="40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God’s</a:t>
            </a:r>
            <a:r>
              <a:rPr dirty="0" sz="2150" spc="20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call</a:t>
            </a:r>
            <a:r>
              <a:rPr dirty="0" sz="2150" spc="-40" b="1">
                <a:latin typeface="Times New Roman"/>
                <a:cs typeface="Times New Roman"/>
              </a:rPr>
              <a:t> </a:t>
            </a:r>
            <a:r>
              <a:rPr dirty="0" sz="2150" spc="-25" b="1">
                <a:latin typeface="Times New Roman"/>
                <a:cs typeface="Times New Roman"/>
              </a:rPr>
              <a:t>and purpose</a:t>
            </a:r>
            <a:r>
              <a:rPr dirty="0" sz="2150" spc="35" b="1">
                <a:latin typeface="Times New Roman"/>
                <a:cs typeface="Times New Roman"/>
              </a:rPr>
              <a:t> </a:t>
            </a:r>
            <a:r>
              <a:rPr dirty="0" sz="2150" b="1">
                <a:latin typeface="Times New Roman"/>
                <a:cs typeface="Times New Roman"/>
              </a:rPr>
              <a:t>in</a:t>
            </a:r>
            <a:r>
              <a:rPr dirty="0" sz="2150" spc="-10" b="1">
                <a:latin typeface="Times New Roman"/>
                <a:cs typeface="Times New Roman"/>
              </a:rPr>
              <a:t> </a:t>
            </a:r>
            <a:r>
              <a:rPr dirty="0" sz="2150" spc="75" b="1">
                <a:latin typeface="Times New Roman"/>
                <a:cs typeface="Times New Roman"/>
              </a:rPr>
              <a:t>my</a:t>
            </a:r>
            <a:r>
              <a:rPr dirty="0" sz="2150" spc="-30" b="1">
                <a:latin typeface="Times New Roman"/>
                <a:cs typeface="Times New Roman"/>
              </a:rPr>
              <a:t> </a:t>
            </a:r>
            <a:r>
              <a:rPr dirty="0" sz="2150" spc="-20" b="1">
                <a:latin typeface="Times New Roman"/>
                <a:cs typeface="Times New Roman"/>
              </a:rPr>
              <a:t>life?</a:t>
            </a:r>
            <a:endParaRPr sz="2150">
              <a:latin typeface="Times New Roman"/>
              <a:cs typeface="Times New Roman"/>
            </a:endParaRPr>
          </a:p>
        </p:txBody>
      </p:sp>
      <p:pic>
        <p:nvPicPr>
          <p:cNvPr id="7" name="object 7" descr="Wood human figur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5001" y="58"/>
            <a:ext cx="6876998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746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952875" y="690181"/>
            <a:ext cx="4596130" cy="758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800">
                <a:solidFill>
                  <a:srgbClr val="C00000"/>
                </a:solidFill>
              </a:rPr>
              <a:t>Why</a:t>
            </a:r>
            <a:r>
              <a:rPr dirty="0" sz="4800" spc="-250">
                <a:solidFill>
                  <a:srgbClr val="C00000"/>
                </a:solidFill>
              </a:rPr>
              <a:t> </a:t>
            </a:r>
            <a:r>
              <a:rPr dirty="0" sz="4800" spc="-75">
                <a:solidFill>
                  <a:srgbClr val="C00000"/>
                </a:solidFill>
              </a:rPr>
              <a:t>Goal</a:t>
            </a:r>
            <a:r>
              <a:rPr dirty="0" sz="4800" spc="-200">
                <a:solidFill>
                  <a:srgbClr val="C00000"/>
                </a:solidFill>
              </a:rPr>
              <a:t> </a:t>
            </a:r>
            <a:r>
              <a:rPr dirty="0" sz="4800" spc="-10">
                <a:solidFill>
                  <a:srgbClr val="C00000"/>
                </a:solidFill>
              </a:rPr>
              <a:t>Setting?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917575" y="2190114"/>
            <a:ext cx="8688070" cy="34270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3600" spc="-225">
                <a:latin typeface="Tahoma"/>
                <a:cs typeface="Tahoma"/>
              </a:rPr>
              <a:t>It</a:t>
            </a:r>
            <a:r>
              <a:rPr dirty="0" sz="3600" spc="-195">
                <a:latin typeface="Tahoma"/>
                <a:cs typeface="Tahoma"/>
              </a:rPr>
              <a:t> </a:t>
            </a:r>
            <a:r>
              <a:rPr dirty="0" sz="3600" spc="80">
                <a:latin typeface="Tahoma"/>
                <a:cs typeface="Tahoma"/>
              </a:rPr>
              <a:t>gives</a:t>
            </a:r>
            <a:r>
              <a:rPr dirty="0" sz="3600" spc="-195">
                <a:latin typeface="Tahoma"/>
                <a:cs typeface="Tahoma"/>
              </a:rPr>
              <a:t> </a:t>
            </a:r>
            <a:r>
              <a:rPr dirty="0" sz="3600" spc="65">
                <a:latin typeface="Tahoma"/>
                <a:cs typeface="Tahoma"/>
              </a:rPr>
              <a:t>your</a:t>
            </a:r>
            <a:r>
              <a:rPr dirty="0" sz="3600" spc="-185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life</a:t>
            </a:r>
            <a:r>
              <a:rPr dirty="0" sz="3600" spc="-135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a</a:t>
            </a:r>
            <a:r>
              <a:rPr dirty="0" sz="3600" spc="-155">
                <a:latin typeface="Tahoma"/>
                <a:cs typeface="Tahoma"/>
              </a:rPr>
              <a:t> </a:t>
            </a:r>
            <a:r>
              <a:rPr dirty="0" sz="3600" spc="75">
                <a:latin typeface="Tahoma"/>
                <a:cs typeface="Tahoma"/>
              </a:rPr>
              <a:t>Direction</a:t>
            </a:r>
            <a:endParaRPr sz="36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319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600" spc="-225">
                <a:latin typeface="Tahoma"/>
                <a:cs typeface="Tahoma"/>
              </a:rPr>
              <a:t>It</a:t>
            </a:r>
            <a:r>
              <a:rPr dirty="0" sz="3600" spc="-195">
                <a:latin typeface="Tahoma"/>
                <a:cs typeface="Tahoma"/>
              </a:rPr>
              <a:t> </a:t>
            </a:r>
            <a:r>
              <a:rPr dirty="0" sz="3600" spc="60">
                <a:latin typeface="Tahoma"/>
                <a:cs typeface="Tahoma"/>
              </a:rPr>
              <a:t>make</a:t>
            </a:r>
            <a:r>
              <a:rPr dirty="0" sz="3600" spc="-140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your</a:t>
            </a:r>
            <a:r>
              <a:rPr dirty="0" sz="3600" spc="-114">
                <a:latin typeface="Tahoma"/>
                <a:cs typeface="Tahoma"/>
              </a:rPr>
              <a:t> </a:t>
            </a:r>
            <a:r>
              <a:rPr dirty="0" sz="3600" spc="80">
                <a:latin typeface="Tahoma"/>
                <a:cs typeface="Tahoma"/>
              </a:rPr>
              <a:t>tomorrow</a:t>
            </a:r>
            <a:r>
              <a:rPr dirty="0" sz="3600" spc="-165">
                <a:latin typeface="Tahoma"/>
                <a:cs typeface="Tahoma"/>
              </a:rPr>
              <a:t> </a:t>
            </a:r>
            <a:r>
              <a:rPr dirty="0" sz="3600" spc="60">
                <a:latin typeface="Tahoma"/>
                <a:cs typeface="Tahoma"/>
              </a:rPr>
              <a:t>better</a:t>
            </a:r>
            <a:r>
              <a:rPr dirty="0" sz="3600" spc="-125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than</a:t>
            </a:r>
            <a:r>
              <a:rPr dirty="0" sz="3600" spc="-175">
                <a:latin typeface="Tahoma"/>
                <a:cs typeface="Tahoma"/>
              </a:rPr>
              <a:t> </a:t>
            </a:r>
            <a:r>
              <a:rPr dirty="0" sz="3600" spc="85">
                <a:latin typeface="Tahoma"/>
                <a:cs typeface="Tahoma"/>
              </a:rPr>
              <a:t>today</a:t>
            </a:r>
            <a:endParaRPr sz="36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311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600" spc="-225">
                <a:latin typeface="Tahoma"/>
                <a:cs typeface="Tahoma"/>
              </a:rPr>
              <a:t>It</a:t>
            </a:r>
            <a:r>
              <a:rPr dirty="0" sz="3600" spc="-145">
                <a:latin typeface="Tahoma"/>
                <a:cs typeface="Tahoma"/>
              </a:rPr>
              <a:t> </a:t>
            </a:r>
            <a:r>
              <a:rPr dirty="0" sz="3600">
                <a:latin typeface="Tahoma"/>
                <a:cs typeface="Tahoma"/>
              </a:rPr>
              <a:t>motivate</a:t>
            </a:r>
            <a:r>
              <a:rPr dirty="0" sz="3600" spc="-85">
                <a:latin typeface="Tahoma"/>
                <a:cs typeface="Tahoma"/>
              </a:rPr>
              <a:t> </a:t>
            </a:r>
            <a:r>
              <a:rPr dirty="0" sz="3600" spc="75">
                <a:latin typeface="Tahoma"/>
                <a:cs typeface="Tahoma"/>
              </a:rPr>
              <a:t>those</a:t>
            </a:r>
            <a:r>
              <a:rPr dirty="0" sz="3600" spc="-160">
                <a:latin typeface="Tahoma"/>
                <a:cs typeface="Tahoma"/>
              </a:rPr>
              <a:t> </a:t>
            </a:r>
            <a:r>
              <a:rPr dirty="0" sz="3600" spc="95">
                <a:latin typeface="Tahoma"/>
                <a:cs typeface="Tahoma"/>
              </a:rPr>
              <a:t>around</a:t>
            </a:r>
            <a:r>
              <a:rPr dirty="0" sz="3600" spc="-90">
                <a:latin typeface="Tahoma"/>
                <a:cs typeface="Tahoma"/>
              </a:rPr>
              <a:t> </a:t>
            </a:r>
            <a:r>
              <a:rPr dirty="0" sz="3600" spc="65">
                <a:latin typeface="Tahoma"/>
                <a:cs typeface="Tahoma"/>
              </a:rPr>
              <a:t>you</a:t>
            </a:r>
            <a:endParaRPr sz="36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319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600" spc="-225">
                <a:latin typeface="Tahoma"/>
                <a:cs typeface="Tahoma"/>
              </a:rPr>
              <a:t>It</a:t>
            </a:r>
            <a:r>
              <a:rPr dirty="0" sz="3600" spc="-240">
                <a:latin typeface="Tahoma"/>
                <a:cs typeface="Tahoma"/>
              </a:rPr>
              <a:t> </a:t>
            </a:r>
            <a:r>
              <a:rPr dirty="0" sz="3600" spc="60">
                <a:latin typeface="Tahoma"/>
                <a:cs typeface="Tahoma"/>
              </a:rPr>
              <a:t>make</a:t>
            </a:r>
            <a:r>
              <a:rPr dirty="0" sz="3600" spc="-180">
                <a:latin typeface="Tahoma"/>
                <a:cs typeface="Tahoma"/>
              </a:rPr>
              <a:t> </a:t>
            </a:r>
            <a:r>
              <a:rPr dirty="0" sz="3600" spc="145">
                <a:latin typeface="Tahoma"/>
                <a:cs typeface="Tahoma"/>
              </a:rPr>
              <a:t>one</a:t>
            </a:r>
            <a:r>
              <a:rPr dirty="0" sz="3600" spc="-250">
                <a:latin typeface="Tahoma"/>
                <a:cs typeface="Tahoma"/>
              </a:rPr>
              <a:t> </a:t>
            </a:r>
            <a:r>
              <a:rPr dirty="0" sz="3600" spc="120">
                <a:latin typeface="Tahoma"/>
                <a:cs typeface="Tahoma"/>
              </a:rPr>
              <a:t>grow</a:t>
            </a:r>
            <a:r>
              <a:rPr dirty="0" sz="3600" spc="-280">
                <a:latin typeface="Tahoma"/>
                <a:cs typeface="Tahoma"/>
              </a:rPr>
              <a:t> </a:t>
            </a:r>
            <a:r>
              <a:rPr dirty="0" sz="3600" spc="75">
                <a:latin typeface="Tahoma"/>
                <a:cs typeface="Tahoma"/>
              </a:rPr>
              <a:t>personally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A person writing on a notebook  Description automatically generated"/>
          <p:cNvGrpSpPr/>
          <p:nvPr/>
        </p:nvGrpSpPr>
        <p:grpSpPr>
          <a:xfrm>
            <a:off x="638175" y="695325"/>
            <a:ext cx="10915650" cy="5467350"/>
            <a:chOff x="638175" y="695325"/>
            <a:chExt cx="10915650" cy="5467350"/>
          </a:xfrm>
        </p:grpSpPr>
        <p:pic>
          <p:nvPicPr>
            <p:cNvPr id="3" name="object 3" descr="A person writing on a notebook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700" y="704850"/>
              <a:ext cx="10896600" cy="54483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2937" y="700087"/>
              <a:ext cx="10906125" cy="5457825"/>
            </a:xfrm>
            <a:custGeom>
              <a:avLst/>
              <a:gdLst/>
              <a:ahLst/>
              <a:cxnLst/>
              <a:rect l="l" t="t" r="r" b="b"/>
              <a:pathLst>
                <a:path w="10906125" h="5457825">
                  <a:moveTo>
                    <a:pt x="0" y="5457825"/>
                  </a:moveTo>
                  <a:lnTo>
                    <a:pt x="10906125" y="5457825"/>
                  </a:lnTo>
                  <a:lnTo>
                    <a:pt x="10906125" y="0"/>
                  </a:lnTo>
                  <a:lnTo>
                    <a:pt x="0" y="0"/>
                  </a:lnTo>
                  <a:lnTo>
                    <a:pt x="0" y="5457825"/>
                  </a:lnTo>
                  <a:close/>
                </a:path>
              </a:pathLst>
            </a:custGeom>
            <a:ln w="9525">
              <a:solidFill>
                <a:srgbClr val="010C0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179439" y="3428746"/>
            <a:ext cx="102489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 spc="85">
                <a:latin typeface="Trebuchet MS"/>
                <a:cs typeface="Trebuchet MS"/>
              </a:rPr>
              <a:t>How?</a:t>
            </a:r>
            <a:endParaRPr sz="3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7940" y="57"/>
            <a:ext cx="8780059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0939" y="2373566"/>
            <a:ext cx="2435225" cy="159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6170"/>
              </a:lnSpc>
              <a:spcBef>
                <a:spcPts val="105"/>
              </a:spcBef>
            </a:pPr>
            <a:r>
              <a:rPr dirty="0" sz="5400" spc="-625" b="1">
                <a:latin typeface="Trebuchet MS"/>
                <a:cs typeface="Trebuchet MS"/>
              </a:rPr>
              <a:t>GENERAL</a:t>
            </a:r>
            <a:endParaRPr sz="5400">
              <a:latin typeface="Trebuchet MS"/>
              <a:cs typeface="Trebuchet MS"/>
            </a:endParaRPr>
          </a:p>
          <a:p>
            <a:pPr algn="ctr" marL="5715">
              <a:lnSpc>
                <a:spcPts val="6170"/>
              </a:lnSpc>
            </a:pPr>
            <a:r>
              <a:rPr dirty="0" sz="5400" spc="-405" b="1">
                <a:latin typeface="Trebuchet MS"/>
                <a:cs typeface="Trebuchet MS"/>
              </a:rPr>
              <a:t>GOAls</a:t>
            </a:r>
            <a:endParaRPr sz="54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37817" y="1007427"/>
            <a:ext cx="92710" cy="4519295"/>
            <a:chOff x="4737817" y="1007427"/>
            <a:chExt cx="92710" cy="4519295"/>
          </a:xfrm>
        </p:grpSpPr>
        <p:sp>
          <p:nvSpPr>
            <p:cNvPr id="4" name="object 4"/>
            <p:cNvSpPr/>
            <p:nvPr/>
          </p:nvSpPr>
          <p:spPr>
            <a:xfrm>
              <a:off x="4756751" y="1028699"/>
              <a:ext cx="48895" cy="4478020"/>
            </a:xfrm>
            <a:custGeom>
              <a:avLst/>
              <a:gdLst/>
              <a:ahLst/>
              <a:cxnLst/>
              <a:rect l="l" t="t" r="r" b="b"/>
              <a:pathLst>
                <a:path w="48895" h="4478020">
                  <a:moveTo>
                    <a:pt x="22515" y="2199826"/>
                  </a:moveTo>
                  <a:lnTo>
                    <a:pt x="23711" y="2237090"/>
                  </a:lnTo>
                  <a:lnTo>
                    <a:pt x="24726" y="2284156"/>
                  </a:lnTo>
                  <a:lnTo>
                    <a:pt x="25227" y="2332037"/>
                  </a:lnTo>
                  <a:lnTo>
                    <a:pt x="25174" y="2380934"/>
                  </a:lnTo>
                  <a:lnTo>
                    <a:pt x="24623" y="2423795"/>
                  </a:lnTo>
                  <a:lnTo>
                    <a:pt x="24530" y="2431048"/>
                  </a:lnTo>
                  <a:lnTo>
                    <a:pt x="23261" y="2482371"/>
                  </a:lnTo>
                  <a:lnTo>
                    <a:pt x="21314" y="2535731"/>
                  </a:lnTo>
                  <a:lnTo>
                    <a:pt x="18666" y="2590702"/>
                  </a:lnTo>
                  <a:lnTo>
                    <a:pt x="15273" y="2647696"/>
                  </a:lnTo>
                  <a:lnTo>
                    <a:pt x="12370" y="2701421"/>
                  </a:lnTo>
                  <a:lnTo>
                    <a:pt x="10531" y="2755236"/>
                  </a:lnTo>
                  <a:lnTo>
                    <a:pt x="9597" y="2808911"/>
                  </a:lnTo>
                  <a:lnTo>
                    <a:pt x="9421" y="2859313"/>
                  </a:lnTo>
                  <a:lnTo>
                    <a:pt x="9411" y="2862215"/>
                  </a:lnTo>
                  <a:lnTo>
                    <a:pt x="9766" y="2908611"/>
                  </a:lnTo>
                  <a:lnTo>
                    <a:pt x="10562" y="2961424"/>
                  </a:lnTo>
                  <a:lnTo>
                    <a:pt x="11755" y="3017600"/>
                  </a:lnTo>
                  <a:lnTo>
                    <a:pt x="14155" y="3115113"/>
                  </a:lnTo>
                  <a:lnTo>
                    <a:pt x="15132" y="3161356"/>
                  </a:lnTo>
                  <a:lnTo>
                    <a:pt x="15750" y="3205617"/>
                  </a:lnTo>
                  <a:lnTo>
                    <a:pt x="15849" y="3247664"/>
                  </a:lnTo>
                  <a:lnTo>
                    <a:pt x="15273" y="3287268"/>
                  </a:lnTo>
                  <a:lnTo>
                    <a:pt x="14846" y="3326220"/>
                  </a:lnTo>
                  <a:lnTo>
                    <a:pt x="15345" y="3366579"/>
                  </a:lnTo>
                  <a:lnTo>
                    <a:pt x="16537" y="3408427"/>
                  </a:lnTo>
                  <a:lnTo>
                    <a:pt x="18188" y="3451845"/>
                  </a:lnTo>
                  <a:lnTo>
                    <a:pt x="20066" y="3496915"/>
                  </a:lnTo>
                  <a:lnTo>
                    <a:pt x="21937" y="3543718"/>
                  </a:lnTo>
                  <a:lnTo>
                    <a:pt x="23569" y="3592335"/>
                  </a:lnTo>
                  <a:lnTo>
                    <a:pt x="24728" y="3642849"/>
                  </a:lnTo>
                  <a:lnTo>
                    <a:pt x="25101" y="3686159"/>
                  </a:lnTo>
                  <a:lnTo>
                    <a:pt x="25181" y="3695340"/>
                  </a:lnTo>
                  <a:lnTo>
                    <a:pt x="24715" y="3747643"/>
                  </a:lnTo>
                  <a:lnTo>
                    <a:pt x="24695" y="3749891"/>
                  </a:lnTo>
                  <a:lnTo>
                    <a:pt x="23037" y="3806582"/>
                  </a:lnTo>
                  <a:lnTo>
                    <a:pt x="19974" y="3865495"/>
                  </a:lnTo>
                  <a:lnTo>
                    <a:pt x="15273" y="3926713"/>
                  </a:lnTo>
                  <a:lnTo>
                    <a:pt x="10395" y="3995969"/>
                  </a:lnTo>
                  <a:lnTo>
                    <a:pt x="8539" y="4057131"/>
                  </a:lnTo>
                  <a:lnTo>
                    <a:pt x="8936" y="4101936"/>
                  </a:lnTo>
                  <a:lnTo>
                    <a:pt x="9021" y="4111613"/>
                  </a:lnTo>
                  <a:lnTo>
                    <a:pt x="11161" y="4160830"/>
                  </a:lnTo>
                  <a:lnTo>
                    <a:pt x="14277" y="4206196"/>
                  </a:lnTo>
                  <a:lnTo>
                    <a:pt x="17686" y="4249126"/>
                  </a:lnTo>
                  <a:lnTo>
                    <a:pt x="20707" y="4291035"/>
                  </a:lnTo>
                  <a:lnTo>
                    <a:pt x="22658" y="4333337"/>
                  </a:lnTo>
                  <a:lnTo>
                    <a:pt x="22742" y="4351928"/>
                  </a:lnTo>
                  <a:lnTo>
                    <a:pt x="22857" y="4377447"/>
                  </a:lnTo>
                  <a:lnTo>
                    <a:pt x="20623" y="4424780"/>
                  </a:lnTo>
                  <a:lnTo>
                    <a:pt x="15364" y="4475861"/>
                  </a:lnTo>
                  <a:lnTo>
                    <a:pt x="15273" y="4476750"/>
                  </a:lnTo>
                  <a:lnTo>
                    <a:pt x="19718" y="4477512"/>
                  </a:lnTo>
                  <a:lnTo>
                    <a:pt x="28608" y="4475861"/>
                  </a:lnTo>
                  <a:lnTo>
                    <a:pt x="34248" y="4475861"/>
                  </a:lnTo>
                  <a:lnTo>
                    <a:pt x="31014" y="4437466"/>
                  </a:lnTo>
                  <a:lnTo>
                    <a:pt x="28638" y="4395827"/>
                  </a:lnTo>
                  <a:lnTo>
                    <a:pt x="27088" y="4351928"/>
                  </a:lnTo>
                  <a:lnTo>
                    <a:pt x="26259" y="4305867"/>
                  </a:lnTo>
                  <a:lnTo>
                    <a:pt x="26095" y="4249126"/>
                  </a:lnTo>
                  <a:lnTo>
                    <a:pt x="26339" y="4207645"/>
                  </a:lnTo>
                  <a:lnTo>
                    <a:pt x="26967" y="4160830"/>
                  </a:lnTo>
                  <a:lnTo>
                    <a:pt x="27036" y="4155678"/>
                  </a:lnTo>
                  <a:lnTo>
                    <a:pt x="28031" y="4101936"/>
                  </a:lnTo>
                  <a:lnTo>
                    <a:pt x="29218" y="4046516"/>
                  </a:lnTo>
                  <a:lnTo>
                    <a:pt x="30491" y="3989516"/>
                  </a:lnTo>
                  <a:lnTo>
                    <a:pt x="31743" y="3931031"/>
                  </a:lnTo>
                  <a:lnTo>
                    <a:pt x="32870" y="3871159"/>
                  </a:lnTo>
                  <a:lnTo>
                    <a:pt x="33765" y="3809998"/>
                  </a:lnTo>
                  <a:lnTo>
                    <a:pt x="34303" y="3749891"/>
                  </a:lnTo>
                  <a:lnTo>
                    <a:pt x="34871" y="3695340"/>
                  </a:lnTo>
                  <a:lnTo>
                    <a:pt x="36096" y="3627345"/>
                  </a:lnTo>
                  <a:lnTo>
                    <a:pt x="37562" y="3570894"/>
                  </a:lnTo>
                  <a:lnTo>
                    <a:pt x="39222" y="3516503"/>
                  </a:lnTo>
                  <a:lnTo>
                    <a:pt x="40927" y="3463864"/>
                  </a:lnTo>
                  <a:lnTo>
                    <a:pt x="42534" y="3412674"/>
                  </a:lnTo>
                  <a:lnTo>
                    <a:pt x="43788" y="3366579"/>
                  </a:lnTo>
                  <a:lnTo>
                    <a:pt x="43896" y="3362626"/>
                  </a:lnTo>
                  <a:lnTo>
                    <a:pt x="44867" y="3313417"/>
                  </a:lnTo>
                  <a:lnTo>
                    <a:pt x="45301" y="3264740"/>
                  </a:lnTo>
                  <a:lnTo>
                    <a:pt x="45053" y="3216290"/>
                  </a:lnTo>
                  <a:lnTo>
                    <a:pt x="43977" y="3167763"/>
                  </a:lnTo>
                  <a:lnTo>
                    <a:pt x="41927" y="3118853"/>
                  </a:lnTo>
                  <a:lnTo>
                    <a:pt x="38758" y="3069254"/>
                  </a:lnTo>
                  <a:lnTo>
                    <a:pt x="34323" y="3018663"/>
                  </a:lnTo>
                  <a:lnTo>
                    <a:pt x="29399" y="2961424"/>
                  </a:lnTo>
                  <a:lnTo>
                    <a:pt x="26368" y="2908611"/>
                  </a:lnTo>
                  <a:lnTo>
                    <a:pt x="25014" y="2862215"/>
                  </a:lnTo>
                  <a:lnTo>
                    <a:pt x="24929" y="2859313"/>
                  </a:lnTo>
                  <a:lnTo>
                    <a:pt x="24854" y="2808911"/>
                  </a:lnTo>
                  <a:lnTo>
                    <a:pt x="25634" y="2767627"/>
                  </a:lnTo>
                  <a:lnTo>
                    <a:pt x="27179" y="2723419"/>
                  </a:lnTo>
                  <a:lnTo>
                    <a:pt x="29122" y="2679090"/>
                  </a:lnTo>
                  <a:lnTo>
                    <a:pt x="31162" y="2633730"/>
                  </a:lnTo>
                  <a:lnTo>
                    <a:pt x="33001" y="2586430"/>
                  </a:lnTo>
                  <a:lnTo>
                    <a:pt x="34341" y="2536280"/>
                  </a:lnTo>
                  <a:lnTo>
                    <a:pt x="34879" y="2482580"/>
                  </a:lnTo>
                  <a:lnTo>
                    <a:pt x="34392" y="2431048"/>
                  </a:lnTo>
                  <a:lnTo>
                    <a:pt x="32584" y="2365572"/>
                  </a:lnTo>
                  <a:lnTo>
                    <a:pt x="30010" y="2312544"/>
                  </a:lnTo>
                  <a:lnTo>
                    <a:pt x="26947" y="2263626"/>
                  </a:lnTo>
                  <a:lnTo>
                    <a:pt x="23740" y="2217730"/>
                  </a:lnTo>
                  <a:lnTo>
                    <a:pt x="22515" y="2199826"/>
                  </a:lnTo>
                  <a:close/>
                </a:path>
                <a:path w="48895" h="4478020">
                  <a:moveTo>
                    <a:pt x="34248" y="4475861"/>
                  </a:moveTo>
                  <a:lnTo>
                    <a:pt x="28608" y="4475861"/>
                  </a:lnTo>
                  <a:lnTo>
                    <a:pt x="34323" y="4476750"/>
                  </a:lnTo>
                  <a:lnTo>
                    <a:pt x="34248" y="4475861"/>
                  </a:lnTo>
                  <a:close/>
                </a:path>
                <a:path w="48895" h="4478020">
                  <a:moveTo>
                    <a:pt x="16620" y="2075906"/>
                  </a:moveTo>
                  <a:lnTo>
                    <a:pt x="16705" y="2087319"/>
                  </a:lnTo>
                  <a:lnTo>
                    <a:pt x="18273" y="2130663"/>
                  </a:lnTo>
                  <a:lnTo>
                    <a:pt x="20733" y="2173771"/>
                  </a:lnTo>
                  <a:lnTo>
                    <a:pt x="22515" y="2199826"/>
                  </a:lnTo>
                  <a:lnTo>
                    <a:pt x="22220" y="2190638"/>
                  </a:lnTo>
                  <a:lnTo>
                    <a:pt x="20291" y="2144599"/>
                  </a:lnTo>
                  <a:lnTo>
                    <a:pt x="17963" y="2098772"/>
                  </a:lnTo>
                  <a:lnTo>
                    <a:pt x="16620" y="2075906"/>
                  </a:lnTo>
                  <a:close/>
                </a:path>
                <a:path w="48895" h="4478020">
                  <a:moveTo>
                    <a:pt x="34323" y="0"/>
                  </a:moveTo>
                  <a:lnTo>
                    <a:pt x="28354" y="635"/>
                  </a:lnTo>
                  <a:lnTo>
                    <a:pt x="15296" y="635"/>
                  </a:lnTo>
                  <a:lnTo>
                    <a:pt x="16835" y="43626"/>
                  </a:lnTo>
                  <a:lnTo>
                    <a:pt x="17566" y="89554"/>
                  </a:lnTo>
                  <a:lnTo>
                    <a:pt x="17630" y="137415"/>
                  </a:lnTo>
                  <a:lnTo>
                    <a:pt x="17297" y="174974"/>
                  </a:lnTo>
                  <a:lnTo>
                    <a:pt x="17192" y="186845"/>
                  </a:lnTo>
                  <a:lnTo>
                    <a:pt x="16415" y="237475"/>
                  </a:lnTo>
                  <a:lnTo>
                    <a:pt x="14501" y="340874"/>
                  </a:lnTo>
                  <a:lnTo>
                    <a:pt x="13693" y="392909"/>
                  </a:lnTo>
                  <a:lnTo>
                    <a:pt x="13201" y="444680"/>
                  </a:lnTo>
                  <a:lnTo>
                    <a:pt x="13192" y="495820"/>
                  </a:lnTo>
                  <a:lnTo>
                    <a:pt x="13827" y="545962"/>
                  </a:lnTo>
                  <a:lnTo>
                    <a:pt x="15273" y="594740"/>
                  </a:lnTo>
                  <a:lnTo>
                    <a:pt x="17076" y="637421"/>
                  </a:lnTo>
                  <a:lnTo>
                    <a:pt x="21307" y="730935"/>
                  </a:lnTo>
                  <a:lnTo>
                    <a:pt x="23471" y="781074"/>
                  </a:lnTo>
                  <a:lnTo>
                    <a:pt x="25489" y="833007"/>
                  </a:lnTo>
                  <a:lnTo>
                    <a:pt x="27229" y="886385"/>
                  </a:lnTo>
                  <a:lnTo>
                    <a:pt x="28560" y="940863"/>
                  </a:lnTo>
                  <a:lnTo>
                    <a:pt x="29306" y="993078"/>
                  </a:lnTo>
                  <a:lnTo>
                    <a:pt x="29349" y="996093"/>
                  </a:lnTo>
                  <a:lnTo>
                    <a:pt x="29463" y="1051728"/>
                  </a:lnTo>
                  <a:lnTo>
                    <a:pt x="28862" y="1099947"/>
                  </a:lnTo>
                  <a:lnTo>
                    <a:pt x="27158" y="1162088"/>
                  </a:lnTo>
                  <a:lnTo>
                    <a:pt x="24430" y="1217599"/>
                  </a:lnTo>
                  <a:lnTo>
                    <a:pt x="20520" y="1271388"/>
                  </a:lnTo>
                  <a:lnTo>
                    <a:pt x="15273" y="1323848"/>
                  </a:lnTo>
                  <a:lnTo>
                    <a:pt x="9972" y="1376427"/>
                  </a:lnTo>
                  <a:lnTo>
                    <a:pt x="5916" y="1430536"/>
                  </a:lnTo>
                  <a:lnTo>
                    <a:pt x="2998" y="1485774"/>
                  </a:lnTo>
                  <a:lnTo>
                    <a:pt x="1110" y="1541739"/>
                  </a:lnTo>
                  <a:lnTo>
                    <a:pt x="248" y="1592090"/>
                  </a:lnTo>
                  <a:lnTo>
                    <a:pt x="146" y="1598028"/>
                  </a:lnTo>
                  <a:lnTo>
                    <a:pt x="0" y="1653450"/>
                  </a:lnTo>
                  <a:lnTo>
                    <a:pt x="557" y="1709975"/>
                  </a:lnTo>
                  <a:lnTo>
                    <a:pt x="1717" y="1764829"/>
                  </a:lnTo>
                  <a:lnTo>
                    <a:pt x="3370" y="1818400"/>
                  </a:lnTo>
                  <a:lnTo>
                    <a:pt x="5409" y="1870286"/>
                  </a:lnTo>
                  <a:lnTo>
                    <a:pt x="7726" y="1920087"/>
                  </a:lnTo>
                  <a:lnTo>
                    <a:pt x="10214" y="1967400"/>
                  </a:lnTo>
                  <a:lnTo>
                    <a:pt x="12766" y="2011823"/>
                  </a:lnTo>
                  <a:lnTo>
                    <a:pt x="15273" y="2052954"/>
                  </a:lnTo>
                  <a:lnTo>
                    <a:pt x="16620" y="2075906"/>
                  </a:lnTo>
                  <a:lnTo>
                    <a:pt x="16450" y="2052954"/>
                  </a:lnTo>
                  <a:lnTo>
                    <a:pt x="16374" y="2042653"/>
                  </a:lnTo>
                  <a:lnTo>
                    <a:pt x="17624" y="1995580"/>
                  </a:lnTo>
                  <a:lnTo>
                    <a:pt x="20803" y="1945013"/>
                  </a:lnTo>
                  <a:lnTo>
                    <a:pt x="26254" y="1889866"/>
                  </a:lnTo>
                  <a:lnTo>
                    <a:pt x="34323" y="1829053"/>
                  </a:lnTo>
                  <a:lnTo>
                    <a:pt x="41173" y="1772707"/>
                  </a:lnTo>
                  <a:lnTo>
                    <a:pt x="45666" y="1713914"/>
                  </a:lnTo>
                  <a:lnTo>
                    <a:pt x="48096" y="1654241"/>
                  </a:lnTo>
                  <a:lnTo>
                    <a:pt x="48129" y="1653450"/>
                  </a:lnTo>
                  <a:lnTo>
                    <a:pt x="48812" y="1598028"/>
                  </a:lnTo>
                  <a:lnTo>
                    <a:pt x="48885" y="1592090"/>
                  </a:lnTo>
                  <a:lnTo>
                    <a:pt x="48375" y="1541739"/>
                  </a:lnTo>
                  <a:lnTo>
                    <a:pt x="48263" y="1530611"/>
                  </a:lnTo>
                  <a:lnTo>
                    <a:pt x="46586" y="1469788"/>
                  </a:lnTo>
                  <a:lnTo>
                    <a:pt x="44181" y="1410398"/>
                  </a:lnTo>
                  <a:lnTo>
                    <a:pt x="41374" y="1353216"/>
                  </a:lnTo>
                  <a:lnTo>
                    <a:pt x="38490" y="1299018"/>
                  </a:lnTo>
                  <a:lnTo>
                    <a:pt x="35856" y="1248580"/>
                  </a:lnTo>
                  <a:lnTo>
                    <a:pt x="33796" y="1202678"/>
                  </a:lnTo>
                  <a:lnTo>
                    <a:pt x="32658" y="1162828"/>
                  </a:lnTo>
                  <a:lnTo>
                    <a:pt x="32704" y="1127585"/>
                  </a:lnTo>
                  <a:lnTo>
                    <a:pt x="34323" y="1099947"/>
                  </a:lnTo>
                  <a:lnTo>
                    <a:pt x="37618" y="1066029"/>
                  </a:lnTo>
                  <a:lnTo>
                    <a:pt x="40431" y="1030690"/>
                  </a:lnTo>
                  <a:lnTo>
                    <a:pt x="42668" y="993078"/>
                  </a:lnTo>
                  <a:lnTo>
                    <a:pt x="44235" y="952344"/>
                  </a:lnTo>
                  <a:lnTo>
                    <a:pt x="45039" y="907637"/>
                  </a:lnTo>
                  <a:lnTo>
                    <a:pt x="44985" y="858106"/>
                  </a:lnTo>
                  <a:lnTo>
                    <a:pt x="43980" y="802901"/>
                  </a:lnTo>
                  <a:lnTo>
                    <a:pt x="41931" y="741173"/>
                  </a:lnTo>
                  <a:lnTo>
                    <a:pt x="38743" y="672069"/>
                  </a:lnTo>
                  <a:lnTo>
                    <a:pt x="34323" y="594740"/>
                  </a:lnTo>
                  <a:lnTo>
                    <a:pt x="30770" y="531286"/>
                  </a:lnTo>
                  <a:lnTo>
                    <a:pt x="28440" y="475950"/>
                  </a:lnTo>
                  <a:lnTo>
                    <a:pt x="27161" y="427053"/>
                  </a:lnTo>
                  <a:lnTo>
                    <a:pt x="26850" y="392909"/>
                  </a:lnTo>
                  <a:lnTo>
                    <a:pt x="26759" y="382919"/>
                  </a:lnTo>
                  <a:lnTo>
                    <a:pt x="27061" y="341869"/>
                  </a:lnTo>
                  <a:lnTo>
                    <a:pt x="27894" y="302228"/>
                  </a:lnTo>
                  <a:lnTo>
                    <a:pt x="29083" y="262316"/>
                  </a:lnTo>
                  <a:lnTo>
                    <a:pt x="30457" y="220457"/>
                  </a:lnTo>
                  <a:lnTo>
                    <a:pt x="31840" y="174974"/>
                  </a:lnTo>
                  <a:lnTo>
                    <a:pt x="33062" y="124188"/>
                  </a:lnTo>
                  <a:lnTo>
                    <a:pt x="33947" y="66422"/>
                  </a:lnTo>
                  <a:lnTo>
                    <a:pt x="34319" y="635"/>
                  </a:lnTo>
                  <a:lnTo>
                    <a:pt x="20099" y="635"/>
                  </a:lnTo>
                  <a:lnTo>
                    <a:pt x="15273" y="0"/>
                  </a:lnTo>
                  <a:lnTo>
                    <a:pt x="34323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758455" y="1028064"/>
              <a:ext cx="51435" cy="4478020"/>
            </a:xfrm>
            <a:custGeom>
              <a:avLst/>
              <a:gdLst/>
              <a:ahLst/>
              <a:cxnLst/>
              <a:rect l="l" t="t" r="r" b="b"/>
              <a:pathLst>
                <a:path w="51435" h="4478020">
                  <a:moveTo>
                    <a:pt x="32619" y="635"/>
                  </a:moveTo>
                  <a:lnTo>
                    <a:pt x="30645" y="63567"/>
                  </a:lnTo>
                  <a:lnTo>
                    <a:pt x="29250" y="119487"/>
                  </a:lnTo>
                  <a:lnTo>
                    <a:pt x="28369" y="169769"/>
                  </a:lnTo>
                  <a:lnTo>
                    <a:pt x="27934" y="215787"/>
                  </a:lnTo>
                  <a:lnTo>
                    <a:pt x="27881" y="258915"/>
                  </a:lnTo>
                  <a:lnTo>
                    <a:pt x="28142" y="300529"/>
                  </a:lnTo>
                  <a:lnTo>
                    <a:pt x="28653" y="342003"/>
                  </a:lnTo>
                  <a:lnTo>
                    <a:pt x="29345" y="384711"/>
                  </a:lnTo>
                  <a:lnTo>
                    <a:pt x="30155" y="430027"/>
                  </a:lnTo>
                  <a:lnTo>
                    <a:pt x="31014" y="479327"/>
                  </a:lnTo>
                  <a:lnTo>
                    <a:pt x="31858" y="533985"/>
                  </a:lnTo>
                  <a:lnTo>
                    <a:pt x="32619" y="595376"/>
                  </a:lnTo>
                  <a:lnTo>
                    <a:pt x="33675" y="666546"/>
                  </a:lnTo>
                  <a:lnTo>
                    <a:pt x="35033" y="725397"/>
                  </a:lnTo>
                  <a:lnTo>
                    <a:pt x="36492" y="774829"/>
                  </a:lnTo>
                  <a:lnTo>
                    <a:pt x="37850" y="817739"/>
                  </a:lnTo>
                  <a:lnTo>
                    <a:pt x="38906" y="857027"/>
                  </a:lnTo>
                  <a:lnTo>
                    <a:pt x="39459" y="895591"/>
                  </a:lnTo>
                  <a:lnTo>
                    <a:pt x="39308" y="936330"/>
                  </a:lnTo>
                  <a:lnTo>
                    <a:pt x="38252" y="982142"/>
                  </a:lnTo>
                  <a:lnTo>
                    <a:pt x="36089" y="1035927"/>
                  </a:lnTo>
                  <a:lnTo>
                    <a:pt x="32619" y="1100582"/>
                  </a:lnTo>
                  <a:lnTo>
                    <a:pt x="30077" y="1161857"/>
                  </a:lnTo>
                  <a:lnTo>
                    <a:pt x="29703" y="1217233"/>
                  </a:lnTo>
                  <a:lnTo>
                    <a:pt x="30943" y="1267922"/>
                  </a:lnTo>
                  <a:lnTo>
                    <a:pt x="33244" y="1315142"/>
                  </a:lnTo>
                  <a:lnTo>
                    <a:pt x="36054" y="1360108"/>
                  </a:lnTo>
                  <a:lnTo>
                    <a:pt x="38819" y="1404034"/>
                  </a:lnTo>
                  <a:lnTo>
                    <a:pt x="40987" y="1448136"/>
                  </a:lnTo>
                  <a:lnTo>
                    <a:pt x="42004" y="1493631"/>
                  </a:lnTo>
                  <a:lnTo>
                    <a:pt x="41317" y="1541732"/>
                  </a:lnTo>
                  <a:lnTo>
                    <a:pt x="38373" y="1593656"/>
                  </a:lnTo>
                  <a:lnTo>
                    <a:pt x="32619" y="1650619"/>
                  </a:lnTo>
                  <a:lnTo>
                    <a:pt x="27293" y="1698849"/>
                  </a:lnTo>
                  <a:lnTo>
                    <a:pt x="22842" y="1749112"/>
                  </a:lnTo>
                  <a:lnTo>
                    <a:pt x="19254" y="1800924"/>
                  </a:lnTo>
                  <a:lnTo>
                    <a:pt x="16513" y="1853801"/>
                  </a:lnTo>
                  <a:lnTo>
                    <a:pt x="14606" y="1907262"/>
                  </a:lnTo>
                  <a:lnTo>
                    <a:pt x="13518" y="1960821"/>
                  </a:lnTo>
                  <a:lnTo>
                    <a:pt x="13236" y="2013997"/>
                  </a:lnTo>
                  <a:lnTo>
                    <a:pt x="13745" y="2066306"/>
                  </a:lnTo>
                  <a:lnTo>
                    <a:pt x="15031" y="2117265"/>
                  </a:lnTo>
                  <a:lnTo>
                    <a:pt x="17079" y="2166390"/>
                  </a:lnTo>
                  <a:lnTo>
                    <a:pt x="19877" y="2213199"/>
                  </a:lnTo>
                  <a:lnTo>
                    <a:pt x="23409" y="2257208"/>
                  </a:lnTo>
                  <a:lnTo>
                    <a:pt x="27661" y="2297934"/>
                  </a:lnTo>
                  <a:lnTo>
                    <a:pt x="32619" y="2334895"/>
                  </a:lnTo>
                  <a:lnTo>
                    <a:pt x="37261" y="2376829"/>
                  </a:lnTo>
                  <a:lnTo>
                    <a:pt x="39181" y="2420939"/>
                  </a:lnTo>
                  <a:lnTo>
                    <a:pt x="38941" y="2466990"/>
                  </a:lnTo>
                  <a:lnTo>
                    <a:pt x="37107" y="2514745"/>
                  </a:lnTo>
                  <a:lnTo>
                    <a:pt x="34240" y="2563968"/>
                  </a:lnTo>
                  <a:lnTo>
                    <a:pt x="30905" y="2614422"/>
                  </a:lnTo>
                  <a:lnTo>
                    <a:pt x="27665" y="2665870"/>
                  </a:lnTo>
                  <a:lnTo>
                    <a:pt x="25084" y="2718077"/>
                  </a:lnTo>
                  <a:lnTo>
                    <a:pt x="23725" y="2770806"/>
                  </a:lnTo>
                  <a:lnTo>
                    <a:pt x="24153" y="2823821"/>
                  </a:lnTo>
                  <a:lnTo>
                    <a:pt x="26929" y="2876885"/>
                  </a:lnTo>
                  <a:lnTo>
                    <a:pt x="32619" y="2929763"/>
                  </a:lnTo>
                  <a:lnTo>
                    <a:pt x="38596" y="2986493"/>
                  </a:lnTo>
                  <a:lnTo>
                    <a:pt x="41044" y="3041781"/>
                  </a:lnTo>
                  <a:lnTo>
                    <a:pt x="40740" y="3095658"/>
                  </a:lnTo>
                  <a:lnTo>
                    <a:pt x="38462" y="3148156"/>
                  </a:lnTo>
                  <a:lnTo>
                    <a:pt x="34989" y="3199307"/>
                  </a:lnTo>
                  <a:lnTo>
                    <a:pt x="31099" y="3249141"/>
                  </a:lnTo>
                  <a:lnTo>
                    <a:pt x="27570" y="3297691"/>
                  </a:lnTo>
                  <a:lnTo>
                    <a:pt x="25179" y="3344987"/>
                  </a:lnTo>
                  <a:lnTo>
                    <a:pt x="24705" y="3391062"/>
                  </a:lnTo>
                  <a:lnTo>
                    <a:pt x="26926" y="3435947"/>
                  </a:lnTo>
                  <a:lnTo>
                    <a:pt x="32619" y="3479673"/>
                  </a:lnTo>
                  <a:lnTo>
                    <a:pt x="36585" y="3505011"/>
                  </a:lnTo>
                  <a:lnTo>
                    <a:pt x="40036" y="3533456"/>
                  </a:lnTo>
                  <a:lnTo>
                    <a:pt x="45457" y="3599321"/>
                  </a:lnTo>
                  <a:lnTo>
                    <a:pt x="49013" y="3676568"/>
                  </a:lnTo>
                  <a:lnTo>
                    <a:pt x="50132" y="3719242"/>
                  </a:lnTo>
                  <a:lnTo>
                    <a:pt x="50834" y="3764500"/>
                  </a:lnTo>
                  <a:lnTo>
                    <a:pt x="51135" y="3812255"/>
                  </a:lnTo>
                  <a:lnTo>
                    <a:pt x="51050" y="3862419"/>
                  </a:lnTo>
                  <a:lnTo>
                    <a:pt x="50597" y="3914905"/>
                  </a:lnTo>
                  <a:lnTo>
                    <a:pt x="49792" y="3969626"/>
                  </a:lnTo>
                  <a:lnTo>
                    <a:pt x="48650" y="4026495"/>
                  </a:lnTo>
                  <a:lnTo>
                    <a:pt x="47189" y="4085425"/>
                  </a:lnTo>
                  <a:lnTo>
                    <a:pt x="45424" y="4146327"/>
                  </a:lnTo>
                  <a:lnTo>
                    <a:pt x="43373" y="4209116"/>
                  </a:lnTo>
                  <a:lnTo>
                    <a:pt x="41050" y="4273703"/>
                  </a:lnTo>
                  <a:lnTo>
                    <a:pt x="38472" y="4340002"/>
                  </a:lnTo>
                  <a:lnTo>
                    <a:pt x="35657" y="4407925"/>
                  </a:lnTo>
                  <a:lnTo>
                    <a:pt x="32619" y="4477385"/>
                  </a:lnTo>
                  <a:lnTo>
                    <a:pt x="24872" y="4477766"/>
                  </a:lnTo>
                  <a:lnTo>
                    <a:pt x="21316" y="4477385"/>
                  </a:lnTo>
                  <a:lnTo>
                    <a:pt x="13569" y="4477385"/>
                  </a:lnTo>
                  <a:lnTo>
                    <a:pt x="13956" y="4437003"/>
                  </a:lnTo>
                  <a:lnTo>
                    <a:pt x="13600" y="4392979"/>
                  </a:lnTo>
                  <a:lnTo>
                    <a:pt x="12685" y="4345907"/>
                  </a:lnTo>
                  <a:lnTo>
                    <a:pt x="11397" y="4296378"/>
                  </a:lnTo>
                  <a:lnTo>
                    <a:pt x="9920" y="4244984"/>
                  </a:lnTo>
                  <a:lnTo>
                    <a:pt x="8442" y="4192319"/>
                  </a:lnTo>
                  <a:lnTo>
                    <a:pt x="7145" y="4138975"/>
                  </a:lnTo>
                  <a:lnTo>
                    <a:pt x="6216" y="4085543"/>
                  </a:lnTo>
                  <a:lnTo>
                    <a:pt x="5840" y="4032617"/>
                  </a:lnTo>
                  <a:lnTo>
                    <a:pt x="6202" y="3980788"/>
                  </a:lnTo>
                  <a:lnTo>
                    <a:pt x="7488" y="3930649"/>
                  </a:lnTo>
                  <a:lnTo>
                    <a:pt x="9882" y="3882794"/>
                  </a:lnTo>
                  <a:lnTo>
                    <a:pt x="13569" y="3837813"/>
                  </a:lnTo>
                  <a:lnTo>
                    <a:pt x="18226" y="3788496"/>
                  </a:lnTo>
                  <a:lnTo>
                    <a:pt x="21834" y="3742226"/>
                  </a:lnTo>
                  <a:lnTo>
                    <a:pt x="24431" y="3697941"/>
                  </a:lnTo>
                  <a:lnTo>
                    <a:pt x="26057" y="3654581"/>
                  </a:lnTo>
                  <a:lnTo>
                    <a:pt x="26751" y="3611086"/>
                  </a:lnTo>
                  <a:lnTo>
                    <a:pt x="26554" y="3566395"/>
                  </a:lnTo>
                  <a:lnTo>
                    <a:pt x="25504" y="3519449"/>
                  </a:lnTo>
                  <a:lnTo>
                    <a:pt x="23641" y="3469187"/>
                  </a:lnTo>
                  <a:lnTo>
                    <a:pt x="21004" y="3414549"/>
                  </a:lnTo>
                  <a:lnTo>
                    <a:pt x="17634" y="3354474"/>
                  </a:lnTo>
                  <a:lnTo>
                    <a:pt x="13569" y="3287903"/>
                  </a:lnTo>
                  <a:lnTo>
                    <a:pt x="10730" y="3233544"/>
                  </a:lnTo>
                  <a:lnTo>
                    <a:pt x="9011" y="3180614"/>
                  </a:lnTo>
                  <a:lnTo>
                    <a:pt x="8240" y="3128844"/>
                  </a:lnTo>
                  <a:lnTo>
                    <a:pt x="8249" y="3077964"/>
                  </a:lnTo>
                  <a:lnTo>
                    <a:pt x="8864" y="3027705"/>
                  </a:lnTo>
                  <a:lnTo>
                    <a:pt x="9917" y="2977796"/>
                  </a:lnTo>
                  <a:lnTo>
                    <a:pt x="11236" y="2927969"/>
                  </a:lnTo>
                  <a:lnTo>
                    <a:pt x="12649" y="2877952"/>
                  </a:lnTo>
                  <a:lnTo>
                    <a:pt x="13988" y="2827478"/>
                  </a:lnTo>
                  <a:lnTo>
                    <a:pt x="15080" y="2776276"/>
                  </a:lnTo>
                  <a:lnTo>
                    <a:pt x="15755" y="2724076"/>
                  </a:lnTo>
                  <a:lnTo>
                    <a:pt x="15842" y="2670609"/>
                  </a:lnTo>
                  <a:lnTo>
                    <a:pt x="15170" y="2615606"/>
                  </a:lnTo>
                  <a:lnTo>
                    <a:pt x="13569" y="2558796"/>
                  </a:lnTo>
                  <a:lnTo>
                    <a:pt x="11719" y="2493906"/>
                  </a:lnTo>
                  <a:lnTo>
                    <a:pt x="10967" y="2433725"/>
                  </a:lnTo>
                  <a:lnTo>
                    <a:pt x="11087" y="2377678"/>
                  </a:lnTo>
                  <a:lnTo>
                    <a:pt x="11848" y="2325186"/>
                  </a:lnTo>
                  <a:lnTo>
                    <a:pt x="13021" y="2275674"/>
                  </a:lnTo>
                  <a:lnTo>
                    <a:pt x="14379" y="2228564"/>
                  </a:lnTo>
                  <a:lnTo>
                    <a:pt x="15691" y="2183279"/>
                  </a:lnTo>
                  <a:lnTo>
                    <a:pt x="16730" y="2139244"/>
                  </a:lnTo>
                  <a:lnTo>
                    <a:pt x="17266" y="2095881"/>
                  </a:lnTo>
                  <a:lnTo>
                    <a:pt x="17071" y="2052612"/>
                  </a:lnTo>
                  <a:lnTo>
                    <a:pt x="15915" y="2008863"/>
                  </a:lnTo>
                  <a:lnTo>
                    <a:pt x="13569" y="1964055"/>
                  </a:lnTo>
                  <a:lnTo>
                    <a:pt x="10006" y="1911836"/>
                  </a:lnTo>
                  <a:lnTo>
                    <a:pt x="6693" y="1863622"/>
                  </a:lnTo>
                  <a:lnTo>
                    <a:pt x="3832" y="1818050"/>
                  </a:lnTo>
                  <a:lnTo>
                    <a:pt x="1627" y="1773760"/>
                  </a:lnTo>
                  <a:lnTo>
                    <a:pt x="282" y="1729390"/>
                  </a:lnTo>
                  <a:lnTo>
                    <a:pt x="0" y="1683581"/>
                  </a:lnTo>
                  <a:lnTo>
                    <a:pt x="984" y="1634970"/>
                  </a:lnTo>
                  <a:lnTo>
                    <a:pt x="3438" y="1582197"/>
                  </a:lnTo>
                  <a:lnTo>
                    <a:pt x="7565" y="1523901"/>
                  </a:lnTo>
                  <a:lnTo>
                    <a:pt x="13569" y="1458722"/>
                  </a:lnTo>
                  <a:lnTo>
                    <a:pt x="17618" y="1408229"/>
                  </a:lnTo>
                  <a:lnTo>
                    <a:pt x="19934" y="1355749"/>
                  </a:lnTo>
                  <a:lnTo>
                    <a:pt x="20795" y="1301841"/>
                  </a:lnTo>
                  <a:lnTo>
                    <a:pt x="20478" y="1247063"/>
                  </a:lnTo>
                  <a:lnTo>
                    <a:pt x="19261" y="1191975"/>
                  </a:lnTo>
                  <a:lnTo>
                    <a:pt x="17421" y="1137135"/>
                  </a:lnTo>
                  <a:lnTo>
                    <a:pt x="15236" y="1083103"/>
                  </a:lnTo>
                  <a:lnTo>
                    <a:pt x="12983" y="1030438"/>
                  </a:lnTo>
                  <a:lnTo>
                    <a:pt x="10939" y="979697"/>
                  </a:lnTo>
                  <a:lnTo>
                    <a:pt x="9382" y="931442"/>
                  </a:lnTo>
                  <a:lnTo>
                    <a:pt x="8589" y="886230"/>
                  </a:lnTo>
                  <a:lnTo>
                    <a:pt x="8837" y="844621"/>
                  </a:lnTo>
                  <a:lnTo>
                    <a:pt x="10405" y="807173"/>
                  </a:lnTo>
                  <a:lnTo>
                    <a:pt x="13569" y="774446"/>
                  </a:lnTo>
                  <a:lnTo>
                    <a:pt x="17247" y="744543"/>
                  </a:lnTo>
                  <a:lnTo>
                    <a:pt x="20669" y="711223"/>
                  </a:lnTo>
                  <a:lnTo>
                    <a:pt x="26499" y="634625"/>
                  </a:lnTo>
                  <a:lnTo>
                    <a:pt x="28781" y="591495"/>
                  </a:lnTo>
                  <a:lnTo>
                    <a:pt x="30559" y="545242"/>
                  </a:lnTo>
                  <a:lnTo>
                    <a:pt x="31770" y="495940"/>
                  </a:lnTo>
                  <a:lnTo>
                    <a:pt x="32351" y="443664"/>
                  </a:lnTo>
                  <a:lnTo>
                    <a:pt x="32241" y="388486"/>
                  </a:lnTo>
                  <a:lnTo>
                    <a:pt x="31377" y="330482"/>
                  </a:lnTo>
                  <a:lnTo>
                    <a:pt x="29697" y="269724"/>
                  </a:lnTo>
                  <a:lnTo>
                    <a:pt x="27139" y="206286"/>
                  </a:lnTo>
                  <a:lnTo>
                    <a:pt x="23640" y="140243"/>
                  </a:lnTo>
                  <a:lnTo>
                    <a:pt x="19137" y="71668"/>
                  </a:lnTo>
                  <a:lnTo>
                    <a:pt x="13569" y="635"/>
                  </a:lnTo>
                  <a:lnTo>
                    <a:pt x="18903" y="0"/>
                  </a:lnTo>
                  <a:lnTo>
                    <a:pt x="26015" y="0"/>
                  </a:lnTo>
                  <a:lnTo>
                    <a:pt x="32619" y="635"/>
                  </a:lnTo>
                  <a:close/>
                </a:path>
              </a:pathLst>
            </a:custGeom>
            <a:ln w="41275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209159" y="1439481"/>
            <a:ext cx="5262245" cy="31908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11150" indent="-298450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311150" algn="l"/>
              </a:tabLst>
            </a:pPr>
            <a:r>
              <a:rPr dirty="0" sz="2150" b="1">
                <a:latin typeface="Tahoma"/>
                <a:cs typeface="Tahoma"/>
              </a:rPr>
              <a:t>Common</a:t>
            </a:r>
            <a:r>
              <a:rPr dirty="0" sz="2150" spc="-35" b="1">
                <a:latin typeface="Tahoma"/>
                <a:cs typeface="Tahoma"/>
              </a:rPr>
              <a:t> </a:t>
            </a:r>
            <a:r>
              <a:rPr dirty="0" sz="2150" b="1">
                <a:latin typeface="Tahoma"/>
                <a:cs typeface="Tahoma"/>
              </a:rPr>
              <a:t>Goal</a:t>
            </a:r>
            <a:r>
              <a:rPr dirty="0" sz="2150" spc="-90" b="1">
                <a:latin typeface="Tahoma"/>
                <a:cs typeface="Tahoma"/>
              </a:rPr>
              <a:t> </a:t>
            </a:r>
            <a:r>
              <a:rPr dirty="0" sz="2150" b="1">
                <a:latin typeface="Tahoma"/>
                <a:cs typeface="Tahoma"/>
              </a:rPr>
              <a:t>for</a:t>
            </a:r>
            <a:r>
              <a:rPr dirty="0" sz="2150" spc="-85" b="1">
                <a:latin typeface="Tahoma"/>
                <a:cs typeface="Tahoma"/>
              </a:rPr>
              <a:t> </a:t>
            </a:r>
            <a:r>
              <a:rPr dirty="0" sz="2150" b="1">
                <a:latin typeface="Tahoma"/>
                <a:cs typeface="Tahoma"/>
              </a:rPr>
              <a:t>all</a:t>
            </a:r>
            <a:r>
              <a:rPr dirty="0" sz="2150" spc="-85" b="1">
                <a:latin typeface="Tahoma"/>
                <a:cs typeface="Tahoma"/>
              </a:rPr>
              <a:t> </a:t>
            </a:r>
            <a:r>
              <a:rPr dirty="0" sz="2150" spc="-10" b="1">
                <a:latin typeface="Tahoma"/>
                <a:cs typeface="Tahoma"/>
              </a:rPr>
              <a:t>Believers</a:t>
            </a:r>
            <a:r>
              <a:rPr dirty="0" sz="2150" spc="-10">
                <a:latin typeface="Tahoma"/>
                <a:cs typeface="Tahoma"/>
              </a:rPr>
              <a:t>.</a:t>
            </a:r>
            <a:endParaRPr sz="2150">
              <a:latin typeface="Tahoma"/>
              <a:cs typeface="Tahoma"/>
            </a:endParaRPr>
          </a:p>
          <a:p>
            <a:pPr lvl="1" marL="699135" indent="-229235">
              <a:lnSpc>
                <a:spcPct val="100000"/>
              </a:lnSpc>
              <a:spcBef>
                <a:spcPts val="1855"/>
              </a:spcBef>
              <a:buFont typeface="Arial MT"/>
              <a:buChar char="•"/>
              <a:tabLst>
                <a:tab pos="699135" algn="l"/>
              </a:tabLst>
            </a:pPr>
            <a:r>
              <a:rPr dirty="0" sz="2150" spc="-10">
                <a:latin typeface="Tahoma"/>
                <a:cs typeface="Tahoma"/>
              </a:rPr>
              <a:t>To</a:t>
            </a:r>
            <a:r>
              <a:rPr dirty="0" sz="2150" spc="-130">
                <a:latin typeface="Tahoma"/>
                <a:cs typeface="Tahoma"/>
              </a:rPr>
              <a:t> </a:t>
            </a:r>
            <a:r>
              <a:rPr dirty="0" sz="2150" spc="160">
                <a:latin typeface="Tahoma"/>
                <a:cs typeface="Tahoma"/>
              </a:rPr>
              <a:t>be</a:t>
            </a:r>
            <a:r>
              <a:rPr dirty="0" sz="2150" spc="-120">
                <a:latin typeface="Tahoma"/>
                <a:cs typeface="Tahoma"/>
              </a:rPr>
              <a:t> </a:t>
            </a:r>
            <a:r>
              <a:rPr dirty="0" sz="2150" spc="50">
                <a:latin typeface="Tahoma"/>
                <a:cs typeface="Tahoma"/>
              </a:rPr>
              <a:t>like</a:t>
            </a:r>
            <a:r>
              <a:rPr dirty="0" sz="2150" spc="-120">
                <a:latin typeface="Tahoma"/>
                <a:cs typeface="Tahoma"/>
              </a:rPr>
              <a:t> </a:t>
            </a:r>
            <a:r>
              <a:rPr dirty="0" sz="2150" spc="105">
                <a:latin typeface="Tahoma"/>
                <a:cs typeface="Tahoma"/>
              </a:rPr>
              <a:t>and</a:t>
            </a:r>
            <a:r>
              <a:rPr dirty="0" sz="2150" spc="-110">
                <a:latin typeface="Tahoma"/>
                <a:cs typeface="Tahoma"/>
              </a:rPr>
              <a:t> </a:t>
            </a:r>
            <a:r>
              <a:rPr dirty="0" sz="2150" spc="55">
                <a:latin typeface="Tahoma"/>
                <a:cs typeface="Tahoma"/>
              </a:rPr>
              <a:t>to</a:t>
            </a:r>
            <a:r>
              <a:rPr dirty="0" sz="2150" spc="-60">
                <a:latin typeface="Tahoma"/>
                <a:cs typeface="Tahoma"/>
              </a:rPr>
              <a:t> </a:t>
            </a:r>
            <a:r>
              <a:rPr dirty="0" sz="2150" spc="135">
                <a:latin typeface="Tahoma"/>
                <a:cs typeface="Tahoma"/>
              </a:rPr>
              <a:t>become</a:t>
            </a:r>
            <a:r>
              <a:rPr dirty="0" sz="2150" spc="-120">
                <a:latin typeface="Tahoma"/>
                <a:cs typeface="Tahoma"/>
              </a:rPr>
              <a:t> </a:t>
            </a:r>
            <a:r>
              <a:rPr dirty="0" sz="2150" spc="50">
                <a:latin typeface="Tahoma"/>
                <a:cs typeface="Tahoma"/>
              </a:rPr>
              <a:t>like</a:t>
            </a:r>
            <a:r>
              <a:rPr dirty="0" sz="2150" spc="-114">
                <a:latin typeface="Tahoma"/>
                <a:cs typeface="Tahoma"/>
              </a:rPr>
              <a:t> </a:t>
            </a:r>
            <a:r>
              <a:rPr dirty="0" sz="2150" spc="50">
                <a:latin typeface="Tahoma"/>
                <a:cs typeface="Tahoma"/>
              </a:rPr>
              <a:t>Christ</a:t>
            </a:r>
            <a:endParaRPr sz="2150">
              <a:latin typeface="Tahoma"/>
              <a:cs typeface="Tahoma"/>
            </a:endParaRPr>
          </a:p>
          <a:p>
            <a:pPr lvl="1" marL="699135" indent="-229235">
              <a:lnSpc>
                <a:spcPct val="100000"/>
              </a:lnSpc>
              <a:spcBef>
                <a:spcPts val="1925"/>
              </a:spcBef>
              <a:buFont typeface="Arial MT"/>
              <a:buChar char="•"/>
              <a:tabLst>
                <a:tab pos="699135" algn="l"/>
              </a:tabLst>
            </a:pPr>
            <a:r>
              <a:rPr dirty="0" sz="2150" spc="-10">
                <a:latin typeface="Tahoma"/>
                <a:cs typeface="Tahoma"/>
              </a:rPr>
              <a:t>To</a:t>
            </a:r>
            <a:r>
              <a:rPr dirty="0" sz="2150" spc="-125">
                <a:latin typeface="Tahoma"/>
                <a:cs typeface="Tahoma"/>
              </a:rPr>
              <a:t> </a:t>
            </a:r>
            <a:r>
              <a:rPr dirty="0" sz="2150" spc="50">
                <a:latin typeface="Tahoma"/>
                <a:cs typeface="Tahoma"/>
              </a:rPr>
              <a:t>live</a:t>
            </a:r>
            <a:r>
              <a:rPr dirty="0" sz="2150" spc="-114">
                <a:latin typeface="Tahoma"/>
                <a:cs typeface="Tahoma"/>
              </a:rPr>
              <a:t> </a:t>
            </a:r>
            <a:r>
              <a:rPr dirty="0" sz="2150">
                <a:latin typeface="Tahoma"/>
                <a:cs typeface="Tahoma"/>
              </a:rPr>
              <a:t>a</a:t>
            </a:r>
            <a:r>
              <a:rPr dirty="0" sz="2150" spc="-105">
                <a:latin typeface="Tahoma"/>
                <a:cs typeface="Tahoma"/>
              </a:rPr>
              <a:t> </a:t>
            </a:r>
            <a:r>
              <a:rPr dirty="0" sz="2150" spc="90">
                <a:latin typeface="Tahoma"/>
                <a:cs typeface="Tahoma"/>
              </a:rPr>
              <a:t>Holy</a:t>
            </a:r>
            <a:r>
              <a:rPr dirty="0" sz="2150" spc="-155">
                <a:latin typeface="Tahoma"/>
                <a:cs typeface="Tahoma"/>
              </a:rPr>
              <a:t> </a:t>
            </a:r>
            <a:r>
              <a:rPr dirty="0" sz="2150" spc="-20">
                <a:latin typeface="Tahoma"/>
                <a:cs typeface="Tahoma"/>
              </a:rPr>
              <a:t>Life</a:t>
            </a:r>
            <a:endParaRPr sz="2150">
              <a:latin typeface="Tahoma"/>
              <a:cs typeface="Tahoma"/>
            </a:endParaRPr>
          </a:p>
          <a:p>
            <a:pPr lvl="1" marL="699135" indent="-229235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699135" algn="l"/>
              </a:tabLst>
            </a:pPr>
            <a:r>
              <a:rPr dirty="0" sz="2150" spc="-10">
                <a:latin typeface="Tahoma"/>
                <a:cs typeface="Tahoma"/>
              </a:rPr>
              <a:t>To</a:t>
            </a:r>
            <a:r>
              <a:rPr dirty="0" sz="2150" spc="-120">
                <a:latin typeface="Tahoma"/>
                <a:cs typeface="Tahoma"/>
              </a:rPr>
              <a:t> </a:t>
            </a:r>
            <a:r>
              <a:rPr dirty="0" sz="2150" spc="160">
                <a:latin typeface="Tahoma"/>
                <a:cs typeface="Tahoma"/>
              </a:rPr>
              <a:t>be</a:t>
            </a:r>
            <a:r>
              <a:rPr dirty="0" sz="2150" spc="-105">
                <a:latin typeface="Tahoma"/>
                <a:cs typeface="Tahoma"/>
              </a:rPr>
              <a:t> </a:t>
            </a:r>
            <a:r>
              <a:rPr dirty="0" sz="2150" spc="60">
                <a:latin typeface="Tahoma"/>
                <a:cs typeface="Tahoma"/>
              </a:rPr>
              <a:t>regular</a:t>
            </a:r>
            <a:r>
              <a:rPr dirty="0" sz="2150" spc="-95">
                <a:latin typeface="Tahoma"/>
                <a:cs typeface="Tahoma"/>
              </a:rPr>
              <a:t> </a:t>
            </a:r>
            <a:r>
              <a:rPr dirty="0" sz="2150">
                <a:latin typeface="Tahoma"/>
                <a:cs typeface="Tahoma"/>
              </a:rPr>
              <a:t>in</a:t>
            </a:r>
            <a:r>
              <a:rPr dirty="0" sz="2150" spc="-50">
                <a:latin typeface="Tahoma"/>
                <a:cs typeface="Tahoma"/>
              </a:rPr>
              <a:t> </a:t>
            </a:r>
            <a:r>
              <a:rPr dirty="0" sz="2150" spc="125">
                <a:latin typeface="Tahoma"/>
                <a:cs typeface="Tahoma"/>
              </a:rPr>
              <a:t>QT</a:t>
            </a:r>
            <a:r>
              <a:rPr dirty="0" sz="2150" spc="-100">
                <a:latin typeface="Tahoma"/>
                <a:cs typeface="Tahoma"/>
              </a:rPr>
              <a:t> </a:t>
            </a:r>
            <a:r>
              <a:rPr dirty="0" sz="2150" spc="70">
                <a:latin typeface="Tahoma"/>
                <a:cs typeface="Tahoma"/>
              </a:rPr>
              <a:t>&amp;</a:t>
            </a:r>
            <a:r>
              <a:rPr dirty="0" sz="2150" spc="-100">
                <a:latin typeface="Tahoma"/>
                <a:cs typeface="Tahoma"/>
              </a:rPr>
              <a:t> </a:t>
            </a:r>
            <a:r>
              <a:rPr dirty="0" sz="2150" spc="30">
                <a:latin typeface="Tahoma"/>
                <a:cs typeface="Tahoma"/>
              </a:rPr>
              <a:t>PBS</a:t>
            </a:r>
            <a:endParaRPr sz="2150">
              <a:latin typeface="Tahoma"/>
              <a:cs typeface="Tahoma"/>
            </a:endParaRPr>
          </a:p>
          <a:p>
            <a:pPr lvl="1" marL="699135" indent="-229235">
              <a:lnSpc>
                <a:spcPct val="100000"/>
              </a:lnSpc>
              <a:spcBef>
                <a:spcPts val="1850"/>
              </a:spcBef>
              <a:buFont typeface="Arial MT"/>
              <a:buChar char="•"/>
              <a:tabLst>
                <a:tab pos="699135" algn="l"/>
              </a:tabLst>
            </a:pPr>
            <a:r>
              <a:rPr dirty="0" sz="2150" spc="-10">
                <a:latin typeface="Tahoma"/>
                <a:cs typeface="Tahoma"/>
              </a:rPr>
              <a:t>To</a:t>
            </a:r>
            <a:r>
              <a:rPr dirty="0" sz="2150" spc="-125">
                <a:latin typeface="Tahoma"/>
                <a:cs typeface="Tahoma"/>
              </a:rPr>
              <a:t> </a:t>
            </a:r>
            <a:r>
              <a:rPr dirty="0" sz="2150" spc="160">
                <a:latin typeface="Tahoma"/>
                <a:cs typeface="Tahoma"/>
              </a:rPr>
              <a:t>be</a:t>
            </a:r>
            <a:r>
              <a:rPr dirty="0" sz="2150" spc="-114">
                <a:latin typeface="Tahoma"/>
                <a:cs typeface="Tahoma"/>
              </a:rPr>
              <a:t> </a:t>
            </a:r>
            <a:r>
              <a:rPr dirty="0" sz="2150">
                <a:latin typeface="Tahoma"/>
                <a:cs typeface="Tahoma"/>
              </a:rPr>
              <a:t>a</a:t>
            </a:r>
            <a:r>
              <a:rPr dirty="0" sz="2150" spc="-105">
                <a:latin typeface="Tahoma"/>
                <a:cs typeface="Tahoma"/>
              </a:rPr>
              <a:t> </a:t>
            </a:r>
            <a:r>
              <a:rPr dirty="0" sz="2150" spc="55">
                <a:latin typeface="Tahoma"/>
                <a:cs typeface="Tahoma"/>
              </a:rPr>
              <a:t>Witness</a:t>
            </a:r>
            <a:r>
              <a:rPr dirty="0" sz="2150" spc="-140">
                <a:latin typeface="Tahoma"/>
                <a:cs typeface="Tahoma"/>
              </a:rPr>
              <a:t> </a:t>
            </a:r>
            <a:r>
              <a:rPr dirty="0" sz="2150" spc="55">
                <a:latin typeface="Tahoma"/>
                <a:cs typeface="Tahoma"/>
              </a:rPr>
              <a:t>for</a:t>
            </a:r>
            <a:r>
              <a:rPr dirty="0" sz="2150" spc="-180">
                <a:latin typeface="Tahoma"/>
                <a:cs typeface="Tahoma"/>
              </a:rPr>
              <a:t> </a:t>
            </a:r>
            <a:r>
              <a:rPr dirty="0" sz="2150" spc="65">
                <a:latin typeface="Tahoma"/>
                <a:cs typeface="Tahoma"/>
              </a:rPr>
              <a:t>Christ</a:t>
            </a:r>
            <a:endParaRPr sz="2150">
              <a:latin typeface="Tahoma"/>
              <a:cs typeface="Tahoma"/>
            </a:endParaRPr>
          </a:p>
          <a:p>
            <a:pPr lvl="1" marL="699135" indent="-229235">
              <a:lnSpc>
                <a:spcPct val="100000"/>
              </a:lnSpc>
              <a:spcBef>
                <a:spcPts val="1930"/>
              </a:spcBef>
              <a:buFont typeface="Arial MT"/>
              <a:buChar char="•"/>
              <a:tabLst>
                <a:tab pos="699135" algn="l"/>
              </a:tabLst>
            </a:pPr>
            <a:r>
              <a:rPr dirty="0" sz="2150" spc="-20">
                <a:latin typeface="Tahoma"/>
                <a:cs typeface="Tahoma"/>
              </a:rPr>
              <a:t>Etc.</a:t>
            </a:r>
            <a:endParaRPr sz="2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68800" y="506349"/>
            <a:ext cx="3456940" cy="7581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800">
                <a:solidFill>
                  <a:srgbClr val="C00000"/>
                </a:solidFill>
              </a:rPr>
              <a:t>Specific</a:t>
            </a:r>
            <a:r>
              <a:rPr dirty="0" sz="4800" spc="315">
                <a:solidFill>
                  <a:srgbClr val="C00000"/>
                </a:solidFill>
              </a:rPr>
              <a:t> </a:t>
            </a:r>
            <a:r>
              <a:rPr dirty="0" sz="4800" spc="-125">
                <a:solidFill>
                  <a:srgbClr val="C00000"/>
                </a:solidFill>
              </a:rPr>
              <a:t>Goals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917575" y="1764437"/>
            <a:ext cx="5741035" cy="4151629"/>
          </a:xfrm>
          <a:prstGeom prst="rect">
            <a:avLst/>
          </a:prstGeom>
        </p:spPr>
        <p:txBody>
          <a:bodyPr wrap="square" lIns="0" tIns="55879" rIns="0" bIns="0" rtlCol="0" vert="horz">
            <a:spAutoFit/>
          </a:bodyPr>
          <a:lstStyle/>
          <a:p>
            <a:pPr algn="r" marL="316865" marR="2512060" indent="-316865">
              <a:lnSpc>
                <a:spcPct val="100000"/>
              </a:lnSpc>
              <a:spcBef>
                <a:spcPts val="439"/>
              </a:spcBef>
              <a:buFont typeface="Arial MT"/>
              <a:buChar char="•"/>
              <a:tabLst>
                <a:tab pos="316865" algn="l"/>
              </a:tabLst>
            </a:pPr>
            <a:r>
              <a:rPr dirty="0" sz="2750" spc="-65" b="1">
                <a:latin typeface="Tahoma"/>
                <a:cs typeface="Tahoma"/>
              </a:rPr>
              <a:t>Short</a:t>
            </a:r>
            <a:r>
              <a:rPr dirty="0" sz="2750" spc="-135" b="1">
                <a:latin typeface="Tahoma"/>
                <a:cs typeface="Tahoma"/>
              </a:rPr>
              <a:t> </a:t>
            </a:r>
            <a:r>
              <a:rPr dirty="0" sz="2750" spc="-50" b="1">
                <a:latin typeface="Tahoma"/>
                <a:cs typeface="Tahoma"/>
              </a:rPr>
              <a:t>term</a:t>
            </a:r>
            <a:r>
              <a:rPr dirty="0" sz="2750" spc="-105" b="1">
                <a:latin typeface="Tahoma"/>
                <a:cs typeface="Tahoma"/>
              </a:rPr>
              <a:t> </a:t>
            </a:r>
            <a:r>
              <a:rPr dirty="0" sz="2750" spc="-20" b="1">
                <a:latin typeface="Tahoma"/>
                <a:cs typeface="Tahoma"/>
              </a:rPr>
              <a:t>Goals</a:t>
            </a:r>
            <a:endParaRPr sz="2750">
              <a:latin typeface="Tahoma"/>
              <a:cs typeface="Tahoma"/>
            </a:endParaRPr>
          </a:p>
          <a:p>
            <a:pPr algn="r" lvl="1" marL="227329" marR="2536825" indent="-227329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227329" algn="l"/>
              </a:tabLst>
            </a:pPr>
            <a:r>
              <a:rPr dirty="0" sz="2400">
                <a:latin typeface="Tahoma"/>
                <a:cs typeface="Tahoma"/>
              </a:rPr>
              <a:t>Time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span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short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Immediate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85">
                <a:latin typeface="Tahoma"/>
                <a:cs typeface="Tahoma"/>
              </a:rPr>
              <a:t>Action</a:t>
            </a:r>
            <a:r>
              <a:rPr dirty="0" sz="2400" spc="65">
                <a:latin typeface="Tahoma"/>
                <a:cs typeface="Tahoma"/>
              </a:rPr>
              <a:t> </a:t>
            </a:r>
            <a:r>
              <a:rPr dirty="0" sz="2400" spc="45">
                <a:latin typeface="Tahoma"/>
                <a:cs typeface="Tahoma"/>
              </a:rPr>
              <a:t>plans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Clarity</a:t>
            </a:r>
            <a:r>
              <a:rPr dirty="0" sz="2400" spc="180">
                <a:latin typeface="Tahoma"/>
                <a:cs typeface="Tahoma"/>
              </a:rPr>
              <a:t> </a:t>
            </a:r>
            <a:r>
              <a:rPr dirty="0" sz="2400" spc="110">
                <a:latin typeface="Tahoma"/>
                <a:cs typeface="Tahoma"/>
              </a:rPr>
              <a:t>needed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400" spc="65">
                <a:latin typeface="Tahoma"/>
                <a:cs typeface="Tahoma"/>
              </a:rPr>
              <a:t>Contributes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55">
                <a:latin typeface="Tahoma"/>
                <a:cs typeface="Tahoma"/>
              </a:rPr>
              <a:t>to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 spc="105">
                <a:latin typeface="Tahoma"/>
                <a:cs typeface="Tahoma"/>
              </a:rPr>
              <a:t>long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term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goal</a:t>
            </a:r>
            <a:endParaRPr sz="24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930"/>
              </a:spcBef>
              <a:buFont typeface="Arial MT"/>
              <a:buChar char="•"/>
            </a:pPr>
            <a:endParaRPr sz="2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750" b="1">
                <a:latin typeface="Tahoma"/>
                <a:cs typeface="Tahoma"/>
              </a:rPr>
              <a:t>Long</a:t>
            </a:r>
            <a:r>
              <a:rPr dirty="0" sz="2750" spc="-200" b="1">
                <a:latin typeface="Tahoma"/>
                <a:cs typeface="Tahoma"/>
              </a:rPr>
              <a:t> </a:t>
            </a:r>
            <a:r>
              <a:rPr dirty="0" sz="2750" spc="-50" b="1">
                <a:latin typeface="Tahoma"/>
                <a:cs typeface="Tahoma"/>
              </a:rPr>
              <a:t>term</a:t>
            </a:r>
            <a:r>
              <a:rPr dirty="0" sz="2750" spc="-110" b="1">
                <a:latin typeface="Tahoma"/>
                <a:cs typeface="Tahoma"/>
              </a:rPr>
              <a:t> </a:t>
            </a:r>
            <a:r>
              <a:rPr dirty="0" sz="2750" spc="-10" b="1">
                <a:latin typeface="Tahoma"/>
                <a:cs typeface="Tahoma"/>
              </a:rPr>
              <a:t>Goals</a:t>
            </a:r>
            <a:endParaRPr sz="275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105">
                <a:latin typeface="Tahoma"/>
                <a:cs typeface="Tahoma"/>
              </a:rPr>
              <a:t>long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time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50">
                <a:latin typeface="Tahoma"/>
                <a:cs typeface="Tahoma"/>
              </a:rPr>
              <a:t>(could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 spc="130">
                <a:latin typeface="Tahoma"/>
                <a:cs typeface="Tahoma"/>
              </a:rPr>
              <a:t>be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lifetime)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 spc="90">
                <a:latin typeface="Tahoma"/>
                <a:cs typeface="Tahoma"/>
              </a:rPr>
              <a:t>May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 have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clarity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on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every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35">
                <a:latin typeface="Tahoma"/>
                <a:cs typeface="Tahoma"/>
              </a:rPr>
              <a:t>details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Persistence</a:t>
            </a:r>
            <a:r>
              <a:rPr dirty="0" sz="2400" spc="130">
                <a:latin typeface="Tahoma"/>
                <a:cs typeface="Tahoma"/>
              </a:rPr>
              <a:t> </a:t>
            </a:r>
            <a:r>
              <a:rPr dirty="0" sz="2400" spc="110">
                <a:latin typeface="Tahoma"/>
                <a:cs typeface="Tahoma"/>
              </a:rPr>
              <a:t>needed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6807" y="2146680"/>
            <a:ext cx="2312035" cy="207391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algn="ctr" marL="12700" marR="5080">
              <a:lnSpc>
                <a:spcPct val="89900"/>
              </a:lnSpc>
              <a:spcBef>
                <a:spcPts val="685"/>
              </a:spcBef>
            </a:pPr>
            <a:r>
              <a:rPr dirty="0" sz="4800" spc="-280" b="1">
                <a:latin typeface="Trebuchet MS"/>
                <a:cs typeface="Trebuchet MS"/>
              </a:rPr>
              <a:t>AReAs</a:t>
            </a:r>
            <a:r>
              <a:rPr dirty="0" sz="4800" spc="-315" b="1">
                <a:latin typeface="Trebuchet MS"/>
                <a:cs typeface="Trebuchet MS"/>
              </a:rPr>
              <a:t> </a:t>
            </a:r>
            <a:r>
              <a:rPr dirty="0" sz="4800" spc="-955" b="1">
                <a:latin typeface="Trebuchet MS"/>
                <a:cs typeface="Trebuchet MS"/>
              </a:rPr>
              <a:t>OF </a:t>
            </a:r>
            <a:r>
              <a:rPr dirty="0" sz="4800" spc="-475" b="1">
                <a:latin typeface="Trebuchet MS"/>
                <a:cs typeface="Trebuchet MS"/>
              </a:rPr>
              <a:t>GOAl </a:t>
            </a:r>
            <a:r>
              <a:rPr dirty="0" sz="4800" spc="-450" b="1">
                <a:latin typeface="Trebuchet MS"/>
                <a:cs typeface="Trebuchet MS"/>
              </a:rPr>
              <a:t>SeTTINg</a:t>
            </a:r>
            <a:endParaRPr sz="4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37817" y="1007427"/>
            <a:ext cx="92710" cy="4519295"/>
            <a:chOff x="4737817" y="1007427"/>
            <a:chExt cx="92710" cy="4519295"/>
          </a:xfrm>
        </p:grpSpPr>
        <p:sp>
          <p:nvSpPr>
            <p:cNvPr id="4" name="object 4"/>
            <p:cNvSpPr/>
            <p:nvPr/>
          </p:nvSpPr>
          <p:spPr>
            <a:xfrm>
              <a:off x="4756751" y="1028699"/>
              <a:ext cx="48895" cy="4478020"/>
            </a:xfrm>
            <a:custGeom>
              <a:avLst/>
              <a:gdLst/>
              <a:ahLst/>
              <a:cxnLst/>
              <a:rect l="l" t="t" r="r" b="b"/>
              <a:pathLst>
                <a:path w="48895" h="4478020">
                  <a:moveTo>
                    <a:pt x="22515" y="2199826"/>
                  </a:moveTo>
                  <a:lnTo>
                    <a:pt x="23711" y="2237090"/>
                  </a:lnTo>
                  <a:lnTo>
                    <a:pt x="24726" y="2284156"/>
                  </a:lnTo>
                  <a:lnTo>
                    <a:pt x="25227" y="2332037"/>
                  </a:lnTo>
                  <a:lnTo>
                    <a:pt x="25174" y="2380934"/>
                  </a:lnTo>
                  <a:lnTo>
                    <a:pt x="24623" y="2423795"/>
                  </a:lnTo>
                  <a:lnTo>
                    <a:pt x="24530" y="2431048"/>
                  </a:lnTo>
                  <a:lnTo>
                    <a:pt x="23261" y="2482371"/>
                  </a:lnTo>
                  <a:lnTo>
                    <a:pt x="21314" y="2535731"/>
                  </a:lnTo>
                  <a:lnTo>
                    <a:pt x="18666" y="2590702"/>
                  </a:lnTo>
                  <a:lnTo>
                    <a:pt x="15273" y="2647696"/>
                  </a:lnTo>
                  <a:lnTo>
                    <a:pt x="12370" y="2701421"/>
                  </a:lnTo>
                  <a:lnTo>
                    <a:pt x="10531" y="2755236"/>
                  </a:lnTo>
                  <a:lnTo>
                    <a:pt x="9597" y="2808911"/>
                  </a:lnTo>
                  <a:lnTo>
                    <a:pt x="9421" y="2859313"/>
                  </a:lnTo>
                  <a:lnTo>
                    <a:pt x="9411" y="2862215"/>
                  </a:lnTo>
                  <a:lnTo>
                    <a:pt x="9766" y="2908611"/>
                  </a:lnTo>
                  <a:lnTo>
                    <a:pt x="10562" y="2961424"/>
                  </a:lnTo>
                  <a:lnTo>
                    <a:pt x="11755" y="3017600"/>
                  </a:lnTo>
                  <a:lnTo>
                    <a:pt x="14155" y="3115113"/>
                  </a:lnTo>
                  <a:lnTo>
                    <a:pt x="15132" y="3161356"/>
                  </a:lnTo>
                  <a:lnTo>
                    <a:pt x="15750" y="3205617"/>
                  </a:lnTo>
                  <a:lnTo>
                    <a:pt x="15849" y="3247664"/>
                  </a:lnTo>
                  <a:lnTo>
                    <a:pt x="15273" y="3287268"/>
                  </a:lnTo>
                  <a:lnTo>
                    <a:pt x="14846" y="3326220"/>
                  </a:lnTo>
                  <a:lnTo>
                    <a:pt x="15345" y="3366579"/>
                  </a:lnTo>
                  <a:lnTo>
                    <a:pt x="16537" y="3408427"/>
                  </a:lnTo>
                  <a:lnTo>
                    <a:pt x="18188" y="3451845"/>
                  </a:lnTo>
                  <a:lnTo>
                    <a:pt x="20066" y="3496915"/>
                  </a:lnTo>
                  <a:lnTo>
                    <a:pt x="21937" y="3543718"/>
                  </a:lnTo>
                  <a:lnTo>
                    <a:pt x="23569" y="3592335"/>
                  </a:lnTo>
                  <a:lnTo>
                    <a:pt x="24728" y="3642849"/>
                  </a:lnTo>
                  <a:lnTo>
                    <a:pt x="25101" y="3686159"/>
                  </a:lnTo>
                  <a:lnTo>
                    <a:pt x="25181" y="3695340"/>
                  </a:lnTo>
                  <a:lnTo>
                    <a:pt x="24715" y="3747643"/>
                  </a:lnTo>
                  <a:lnTo>
                    <a:pt x="24695" y="3749891"/>
                  </a:lnTo>
                  <a:lnTo>
                    <a:pt x="23037" y="3806582"/>
                  </a:lnTo>
                  <a:lnTo>
                    <a:pt x="19974" y="3865495"/>
                  </a:lnTo>
                  <a:lnTo>
                    <a:pt x="15273" y="3926713"/>
                  </a:lnTo>
                  <a:lnTo>
                    <a:pt x="10395" y="3995969"/>
                  </a:lnTo>
                  <a:lnTo>
                    <a:pt x="8539" y="4057131"/>
                  </a:lnTo>
                  <a:lnTo>
                    <a:pt x="8936" y="4101936"/>
                  </a:lnTo>
                  <a:lnTo>
                    <a:pt x="9021" y="4111613"/>
                  </a:lnTo>
                  <a:lnTo>
                    <a:pt x="11161" y="4160830"/>
                  </a:lnTo>
                  <a:lnTo>
                    <a:pt x="14277" y="4206196"/>
                  </a:lnTo>
                  <a:lnTo>
                    <a:pt x="17686" y="4249126"/>
                  </a:lnTo>
                  <a:lnTo>
                    <a:pt x="20707" y="4291035"/>
                  </a:lnTo>
                  <a:lnTo>
                    <a:pt x="22658" y="4333337"/>
                  </a:lnTo>
                  <a:lnTo>
                    <a:pt x="22742" y="4351928"/>
                  </a:lnTo>
                  <a:lnTo>
                    <a:pt x="22857" y="4377447"/>
                  </a:lnTo>
                  <a:lnTo>
                    <a:pt x="20623" y="4424780"/>
                  </a:lnTo>
                  <a:lnTo>
                    <a:pt x="15364" y="4475861"/>
                  </a:lnTo>
                  <a:lnTo>
                    <a:pt x="15273" y="4476750"/>
                  </a:lnTo>
                  <a:lnTo>
                    <a:pt x="19718" y="4477512"/>
                  </a:lnTo>
                  <a:lnTo>
                    <a:pt x="28608" y="4475861"/>
                  </a:lnTo>
                  <a:lnTo>
                    <a:pt x="34248" y="4475861"/>
                  </a:lnTo>
                  <a:lnTo>
                    <a:pt x="31014" y="4437466"/>
                  </a:lnTo>
                  <a:lnTo>
                    <a:pt x="28638" y="4395827"/>
                  </a:lnTo>
                  <a:lnTo>
                    <a:pt x="27088" y="4351928"/>
                  </a:lnTo>
                  <a:lnTo>
                    <a:pt x="26259" y="4305867"/>
                  </a:lnTo>
                  <a:lnTo>
                    <a:pt x="26095" y="4249126"/>
                  </a:lnTo>
                  <a:lnTo>
                    <a:pt x="26339" y="4207645"/>
                  </a:lnTo>
                  <a:lnTo>
                    <a:pt x="26967" y="4160830"/>
                  </a:lnTo>
                  <a:lnTo>
                    <a:pt x="27036" y="4155678"/>
                  </a:lnTo>
                  <a:lnTo>
                    <a:pt x="28031" y="4101936"/>
                  </a:lnTo>
                  <a:lnTo>
                    <a:pt x="29218" y="4046516"/>
                  </a:lnTo>
                  <a:lnTo>
                    <a:pt x="30491" y="3989516"/>
                  </a:lnTo>
                  <a:lnTo>
                    <a:pt x="31743" y="3931031"/>
                  </a:lnTo>
                  <a:lnTo>
                    <a:pt x="32870" y="3871159"/>
                  </a:lnTo>
                  <a:lnTo>
                    <a:pt x="33765" y="3809998"/>
                  </a:lnTo>
                  <a:lnTo>
                    <a:pt x="34303" y="3749891"/>
                  </a:lnTo>
                  <a:lnTo>
                    <a:pt x="34871" y="3695340"/>
                  </a:lnTo>
                  <a:lnTo>
                    <a:pt x="36096" y="3627345"/>
                  </a:lnTo>
                  <a:lnTo>
                    <a:pt x="37562" y="3570894"/>
                  </a:lnTo>
                  <a:lnTo>
                    <a:pt x="39222" y="3516503"/>
                  </a:lnTo>
                  <a:lnTo>
                    <a:pt x="40927" y="3463864"/>
                  </a:lnTo>
                  <a:lnTo>
                    <a:pt x="42534" y="3412674"/>
                  </a:lnTo>
                  <a:lnTo>
                    <a:pt x="43788" y="3366579"/>
                  </a:lnTo>
                  <a:lnTo>
                    <a:pt x="43896" y="3362626"/>
                  </a:lnTo>
                  <a:lnTo>
                    <a:pt x="44867" y="3313417"/>
                  </a:lnTo>
                  <a:lnTo>
                    <a:pt x="45301" y="3264740"/>
                  </a:lnTo>
                  <a:lnTo>
                    <a:pt x="45053" y="3216290"/>
                  </a:lnTo>
                  <a:lnTo>
                    <a:pt x="43977" y="3167763"/>
                  </a:lnTo>
                  <a:lnTo>
                    <a:pt x="41927" y="3118853"/>
                  </a:lnTo>
                  <a:lnTo>
                    <a:pt x="38758" y="3069254"/>
                  </a:lnTo>
                  <a:lnTo>
                    <a:pt x="34323" y="3018663"/>
                  </a:lnTo>
                  <a:lnTo>
                    <a:pt x="29399" y="2961424"/>
                  </a:lnTo>
                  <a:lnTo>
                    <a:pt x="26368" y="2908611"/>
                  </a:lnTo>
                  <a:lnTo>
                    <a:pt x="25014" y="2862215"/>
                  </a:lnTo>
                  <a:lnTo>
                    <a:pt x="24929" y="2859313"/>
                  </a:lnTo>
                  <a:lnTo>
                    <a:pt x="24854" y="2808911"/>
                  </a:lnTo>
                  <a:lnTo>
                    <a:pt x="25634" y="2767627"/>
                  </a:lnTo>
                  <a:lnTo>
                    <a:pt x="27179" y="2723419"/>
                  </a:lnTo>
                  <a:lnTo>
                    <a:pt x="29122" y="2679090"/>
                  </a:lnTo>
                  <a:lnTo>
                    <a:pt x="31162" y="2633730"/>
                  </a:lnTo>
                  <a:lnTo>
                    <a:pt x="33001" y="2586430"/>
                  </a:lnTo>
                  <a:lnTo>
                    <a:pt x="34341" y="2536280"/>
                  </a:lnTo>
                  <a:lnTo>
                    <a:pt x="34879" y="2482580"/>
                  </a:lnTo>
                  <a:lnTo>
                    <a:pt x="34392" y="2431048"/>
                  </a:lnTo>
                  <a:lnTo>
                    <a:pt x="32584" y="2365572"/>
                  </a:lnTo>
                  <a:lnTo>
                    <a:pt x="30010" y="2312544"/>
                  </a:lnTo>
                  <a:lnTo>
                    <a:pt x="26947" y="2263626"/>
                  </a:lnTo>
                  <a:lnTo>
                    <a:pt x="23740" y="2217730"/>
                  </a:lnTo>
                  <a:lnTo>
                    <a:pt x="22515" y="2199826"/>
                  </a:lnTo>
                  <a:close/>
                </a:path>
                <a:path w="48895" h="4478020">
                  <a:moveTo>
                    <a:pt x="34248" y="4475861"/>
                  </a:moveTo>
                  <a:lnTo>
                    <a:pt x="28608" y="4475861"/>
                  </a:lnTo>
                  <a:lnTo>
                    <a:pt x="34323" y="4476750"/>
                  </a:lnTo>
                  <a:lnTo>
                    <a:pt x="34248" y="4475861"/>
                  </a:lnTo>
                  <a:close/>
                </a:path>
                <a:path w="48895" h="4478020">
                  <a:moveTo>
                    <a:pt x="16620" y="2075906"/>
                  </a:moveTo>
                  <a:lnTo>
                    <a:pt x="16705" y="2087319"/>
                  </a:lnTo>
                  <a:lnTo>
                    <a:pt x="18273" y="2130663"/>
                  </a:lnTo>
                  <a:lnTo>
                    <a:pt x="20733" y="2173771"/>
                  </a:lnTo>
                  <a:lnTo>
                    <a:pt x="22515" y="2199826"/>
                  </a:lnTo>
                  <a:lnTo>
                    <a:pt x="22220" y="2190638"/>
                  </a:lnTo>
                  <a:lnTo>
                    <a:pt x="20291" y="2144599"/>
                  </a:lnTo>
                  <a:lnTo>
                    <a:pt x="17963" y="2098772"/>
                  </a:lnTo>
                  <a:lnTo>
                    <a:pt x="16620" y="2075906"/>
                  </a:lnTo>
                  <a:close/>
                </a:path>
                <a:path w="48895" h="4478020">
                  <a:moveTo>
                    <a:pt x="34323" y="0"/>
                  </a:moveTo>
                  <a:lnTo>
                    <a:pt x="28354" y="635"/>
                  </a:lnTo>
                  <a:lnTo>
                    <a:pt x="15296" y="635"/>
                  </a:lnTo>
                  <a:lnTo>
                    <a:pt x="16835" y="43626"/>
                  </a:lnTo>
                  <a:lnTo>
                    <a:pt x="17566" y="89554"/>
                  </a:lnTo>
                  <a:lnTo>
                    <a:pt x="17630" y="137415"/>
                  </a:lnTo>
                  <a:lnTo>
                    <a:pt x="17297" y="174974"/>
                  </a:lnTo>
                  <a:lnTo>
                    <a:pt x="17192" y="186845"/>
                  </a:lnTo>
                  <a:lnTo>
                    <a:pt x="16415" y="237475"/>
                  </a:lnTo>
                  <a:lnTo>
                    <a:pt x="14501" y="340874"/>
                  </a:lnTo>
                  <a:lnTo>
                    <a:pt x="13693" y="392909"/>
                  </a:lnTo>
                  <a:lnTo>
                    <a:pt x="13201" y="444680"/>
                  </a:lnTo>
                  <a:lnTo>
                    <a:pt x="13192" y="495820"/>
                  </a:lnTo>
                  <a:lnTo>
                    <a:pt x="13827" y="545962"/>
                  </a:lnTo>
                  <a:lnTo>
                    <a:pt x="15273" y="594740"/>
                  </a:lnTo>
                  <a:lnTo>
                    <a:pt x="17076" y="637421"/>
                  </a:lnTo>
                  <a:lnTo>
                    <a:pt x="21307" y="730935"/>
                  </a:lnTo>
                  <a:lnTo>
                    <a:pt x="23471" y="781074"/>
                  </a:lnTo>
                  <a:lnTo>
                    <a:pt x="25489" y="833007"/>
                  </a:lnTo>
                  <a:lnTo>
                    <a:pt x="27229" y="886385"/>
                  </a:lnTo>
                  <a:lnTo>
                    <a:pt x="28560" y="940863"/>
                  </a:lnTo>
                  <a:lnTo>
                    <a:pt x="29306" y="993078"/>
                  </a:lnTo>
                  <a:lnTo>
                    <a:pt x="29349" y="996093"/>
                  </a:lnTo>
                  <a:lnTo>
                    <a:pt x="29463" y="1051728"/>
                  </a:lnTo>
                  <a:lnTo>
                    <a:pt x="28862" y="1099947"/>
                  </a:lnTo>
                  <a:lnTo>
                    <a:pt x="27158" y="1162088"/>
                  </a:lnTo>
                  <a:lnTo>
                    <a:pt x="24430" y="1217599"/>
                  </a:lnTo>
                  <a:lnTo>
                    <a:pt x="20520" y="1271388"/>
                  </a:lnTo>
                  <a:lnTo>
                    <a:pt x="15273" y="1323848"/>
                  </a:lnTo>
                  <a:lnTo>
                    <a:pt x="9972" y="1376427"/>
                  </a:lnTo>
                  <a:lnTo>
                    <a:pt x="5916" y="1430536"/>
                  </a:lnTo>
                  <a:lnTo>
                    <a:pt x="2998" y="1485774"/>
                  </a:lnTo>
                  <a:lnTo>
                    <a:pt x="1110" y="1541739"/>
                  </a:lnTo>
                  <a:lnTo>
                    <a:pt x="248" y="1592090"/>
                  </a:lnTo>
                  <a:lnTo>
                    <a:pt x="146" y="1598028"/>
                  </a:lnTo>
                  <a:lnTo>
                    <a:pt x="0" y="1653450"/>
                  </a:lnTo>
                  <a:lnTo>
                    <a:pt x="557" y="1709975"/>
                  </a:lnTo>
                  <a:lnTo>
                    <a:pt x="1717" y="1764829"/>
                  </a:lnTo>
                  <a:lnTo>
                    <a:pt x="3370" y="1818400"/>
                  </a:lnTo>
                  <a:lnTo>
                    <a:pt x="5409" y="1870286"/>
                  </a:lnTo>
                  <a:lnTo>
                    <a:pt x="7726" y="1920087"/>
                  </a:lnTo>
                  <a:lnTo>
                    <a:pt x="10214" y="1967400"/>
                  </a:lnTo>
                  <a:lnTo>
                    <a:pt x="12766" y="2011823"/>
                  </a:lnTo>
                  <a:lnTo>
                    <a:pt x="15273" y="2052954"/>
                  </a:lnTo>
                  <a:lnTo>
                    <a:pt x="16620" y="2075906"/>
                  </a:lnTo>
                  <a:lnTo>
                    <a:pt x="16450" y="2052954"/>
                  </a:lnTo>
                  <a:lnTo>
                    <a:pt x="16374" y="2042653"/>
                  </a:lnTo>
                  <a:lnTo>
                    <a:pt x="17624" y="1995580"/>
                  </a:lnTo>
                  <a:lnTo>
                    <a:pt x="20803" y="1945013"/>
                  </a:lnTo>
                  <a:lnTo>
                    <a:pt x="26254" y="1889866"/>
                  </a:lnTo>
                  <a:lnTo>
                    <a:pt x="34323" y="1829053"/>
                  </a:lnTo>
                  <a:lnTo>
                    <a:pt x="41173" y="1772707"/>
                  </a:lnTo>
                  <a:lnTo>
                    <a:pt x="45666" y="1713914"/>
                  </a:lnTo>
                  <a:lnTo>
                    <a:pt x="48096" y="1654241"/>
                  </a:lnTo>
                  <a:lnTo>
                    <a:pt x="48129" y="1653450"/>
                  </a:lnTo>
                  <a:lnTo>
                    <a:pt x="48812" y="1598028"/>
                  </a:lnTo>
                  <a:lnTo>
                    <a:pt x="48885" y="1592090"/>
                  </a:lnTo>
                  <a:lnTo>
                    <a:pt x="48375" y="1541739"/>
                  </a:lnTo>
                  <a:lnTo>
                    <a:pt x="48263" y="1530611"/>
                  </a:lnTo>
                  <a:lnTo>
                    <a:pt x="46586" y="1469788"/>
                  </a:lnTo>
                  <a:lnTo>
                    <a:pt x="44181" y="1410398"/>
                  </a:lnTo>
                  <a:lnTo>
                    <a:pt x="41374" y="1353216"/>
                  </a:lnTo>
                  <a:lnTo>
                    <a:pt x="38490" y="1299018"/>
                  </a:lnTo>
                  <a:lnTo>
                    <a:pt x="35856" y="1248580"/>
                  </a:lnTo>
                  <a:lnTo>
                    <a:pt x="33796" y="1202678"/>
                  </a:lnTo>
                  <a:lnTo>
                    <a:pt x="32658" y="1162828"/>
                  </a:lnTo>
                  <a:lnTo>
                    <a:pt x="32704" y="1127585"/>
                  </a:lnTo>
                  <a:lnTo>
                    <a:pt x="34323" y="1099947"/>
                  </a:lnTo>
                  <a:lnTo>
                    <a:pt x="37618" y="1066029"/>
                  </a:lnTo>
                  <a:lnTo>
                    <a:pt x="40431" y="1030690"/>
                  </a:lnTo>
                  <a:lnTo>
                    <a:pt x="42668" y="993078"/>
                  </a:lnTo>
                  <a:lnTo>
                    <a:pt x="44235" y="952344"/>
                  </a:lnTo>
                  <a:lnTo>
                    <a:pt x="45039" y="907637"/>
                  </a:lnTo>
                  <a:lnTo>
                    <a:pt x="44985" y="858106"/>
                  </a:lnTo>
                  <a:lnTo>
                    <a:pt x="43980" y="802901"/>
                  </a:lnTo>
                  <a:lnTo>
                    <a:pt x="41931" y="741173"/>
                  </a:lnTo>
                  <a:lnTo>
                    <a:pt x="38743" y="672069"/>
                  </a:lnTo>
                  <a:lnTo>
                    <a:pt x="34323" y="594740"/>
                  </a:lnTo>
                  <a:lnTo>
                    <a:pt x="30770" y="531286"/>
                  </a:lnTo>
                  <a:lnTo>
                    <a:pt x="28440" y="475950"/>
                  </a:lnTo>
                  <a:lnTo>
                    <a:pt x="27161" y="427053"/>
                  </a:lnTo>
                  <a:lnTo>
                    <a:pt x="26850" y="392909"/>
                  </a:lnTo>
                  <a:lnTo>
                    <a:pt x="26759" y="382919"/>
                  </a:lnTo>
                  <a:lnTo>
                    <a:pt x="27061" y="341869"/>
                  </a:lnTo>
                  <a:lnTo>
                    <a:pt x="27894" y="302228"/>
                  </a:lnTo>
                  <a:lnTo>
                    <a:pt x="29083" y="262316"/>
                  </a:lnTo>
                  <a:lnTo>
                    <a:pt x="30457" y="220457"/>
                  </a:lnTo>
                  <a:lnTo>
                    <a:pt x="31840" y="174974"/>
                  </a:lnTo>
                  <a:lnTo>
                    <a:pt x="33062" y="124188"/>
                  </a:lnTo>
                  <a:lnTo>
                    <a:pt x="33947" y="66422"/>
                  </a:lnTo>
                  <a:lnTo>
                    <a:pt x="34319" y="635"/>
                  </a:lnTo>
                  <a:lnTo>
                    <a:pt x="20099" y="635"/>
                  </a:lnTo>
                  <a:lnTo>
                    <a:pt x="15273" y="0"/>
                  </a:lnTo>
                  <a:lnTo>
                    <a:pt x="34323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758455" y="1028064"/>
              <a:ext cx="51435" cy="4478020"/>
            </a:xfrm>
            <a:custGeom>
              <a:avLst/>
              <a:gdLst/>
              <a:ahLst/>
              <a:cxnLst/>
              <a:rect l="l" t="t" r="r" b="b"/>
              <a:pathLst>
                <a:path w="51435" h="4478020">
                  <a:moveTo>
                    <a:pt x="32619" y="635"/>
                  </a:moveTo>
                  <a:lnTo>
                    <a:pt x="30645" y="63567"/>
                  </a:lnTo>
                  <a:lnTo>
                    <a:pt x="29250" y="119487"/>
                  </a:lnTo>
                  <a:lnTo>
                    <a:pt x="28369" y="169769"/>
                  </a:lnTo>
                  <a:lnTo>
                    <a:pt x="27934" y="215787"/>
                  </a:lnTo>
                  <a:lnTo>
                    <a:pt x="27881" y="258915"/>
                  </a:lnTo>
                  <a:lnTo>
                    <a:pt x="28142" y="300529"/>
                  </a:lnTo>
                  <a:lnTo>
                    <a:pt x="28653" y="342003"/>
                  </a:lnTo>
                  <a:lnTo>
                    <a:pt x="29345" y="384711"/>
                  </a:lnTo>
                  <a:lnTo>
                    <a:pt x="30155" y="430027"/>
                  </a:lnTo>
                  <a:lnTo>
                    <a:pt x="31014" y="479327"/>
                  </a:lnTo>
                  <a:lnTo>
                    <a:pt x="31858" y="533985"/>
                  </a:lnTo>
                  <a:lnTo>
                    <a:pt x="32619" y="595376"/>
                  </a:lnTo>
                  <a:lnTo>
                    <a:pt x="33675" y="666546"/>
                  </a:lnTo>
                  <a:lnTo>
                    <a:pt x="35033" y="725397"/>
                  </a:lnTo>
                  <a:lnTo>
                    <a:pt x="36492" y="774829"/>
                  </a:lnTo>
                  <a:lnTo>
                    <a:pt x="37850" y="817739"/>
                  </a:lnTo>
                  <a:lnTo>
                    <a:pt x="38906" y="857027"/>
                  </a:lnTo>
                  <a:lnTo>
                    <a:pt x="39459" y="895591"/>
                  </a:lnTo>
                  <a:lnTo>
                    <a:pt x="39308" y="936330"/>
                  </a:lnTo>
                  <a:lnTo>
                    <a:pt x="38252" y="982142"/>
                  </a:lnTo>
                  <a:lnTo>
                    <a:pt x="36089" y="1035927"/>
                  </a:lnTo>
                  <a:lnTo>
                    <a:pt x="32619" y="1100582"/>
                  </a:lnTo>
                  <a:lnTo>
                    <a:pt x="30077" y="1161857"/>
                  </a:lnTo>
                  <a:lnTo>
                    <a:pt x="29703" y="1217233"/>
                  </a:lnTo>
                  <a:lnTo>
                    <a:pt x="30943" y="1267922"/>
                  </a:lnTo>
                  <a:lnTo>
                    <a:pt x="33244" y="1315142"/>
                  </a:lnTo>
                  <a:lnTo>
                    <a:pt x="36054" y="1360108"/>
                  </a:lnTo>
                  <a:lnTo>
                    <a:pt x="38819" y="1404034"/>
                  </a:lnTo>
                  <a:lnTo>
                    <a:pt x="40987" y="1448136"/>
                  </a:lnTo>
                  <a:lnTo>
                    <a:pt x="42004" y="1493631"/>
                  </a:lnTo>
                  <a:lnTo>
                    <a:pt x="41317" y="1541732"/>
                  </a:lnTo>
                  <a:lnTo>
                    <a:pt x="38373" y="1593656"/>
                  </a:lnTo>
                  <a:lnTo>
                    <a:pt x="32619" y="1650619"/>
                  </a:lnTo>
                  <a:lnTo>
                    <a:pt x="27293" y="1698849"/>
                  </a:lnTo>
                  <a:lnTo>
                    <a:pt x="22842" y="1749112"/>
                  </a:lnTo>
                  <a:lnTo>
                    <a:pt x="19254" y="1800924"/>
                  </a:lnTo>
                  <a:lnTo>
                    <a:pt x="16513" y="1853801"/>
                  </a:lnTo>
                  <a:lnTo>
                    <a:pt x="14606" y="1907262"/>
                  </a:lnTo>
                  <a:lnTo>
                    <a:pt x="13518" y="1960821"/>
                  </a:lnTo>
                  <a:lnTo>
                    <a:pt x="13236" y="2013997"/>
                  </a:lnTo>
                  <a:lnTo>
                    <a:pt x="13745" y="2066306"/>
                  </a:lnTo>
                  <a:lnTo>
                    <a:pt x="15031" y="2117265"/>
                  </a:lnTo>
                  <a:lnTo>
                    <a:pt x="17079" y="2166390"/>
                  </a:lnTo>
                  <a:lnTo>
                    <a:pt x="19877" y="2213199"/>
                  </a:lnTo>
                  <a:lnTo>
                    <a:pt x="23409" y="2257208"/>
                  </a:lnTo>
                  <a:lnTo>
                    <a:pt x="27661" y="2297934"/>
                  </a:lnTo>
                  <a:lnTo>
                    <a:pt x="32619" y="2334895"/>
                  </a:lnTo>
                  <a:lnTo>
                    <a:pt x="37261" y="2376829"/>
                  </a:lnTo>
                  <a:lnTo>
                    <a:pt x="39181" y="2420939"/>
                  </a:lnTo>
                  <a:lnTo>
                    <a:pt x="38941" y="2466990"/>
                  </a:lnTo>
                  <a:lnTo>
                    <a:pt x="37107" y="2514745"/>
                  </a:lnTo>
                  <a:lnTo>
                    <a:pt x="34240" y="2563968"/>
                  </a:lnTo>
                  <a:lnTo>
                    <a:pt x="30905" y="2614422"/>
                  </a:lnTo>
                  <a:lnTo>
                    <a:pt x="27665" y="2665870"/>
                  </a:lnTo>
                  <a:lnTo>
                    <a:pt x="25084" y="2718077"/>
                  </a:lnTo>
                  <a:lnTo>
                    <a:pt x="23725" y="2770806"/>
                  </a:lnTo>
                  <a:lnTo>
                    <a:pt x="24153" y="2823821"/>
                  </a:lnTo>
                  <a:lnTo>
                    <a:pt x="26929" y="2876885"/>
                  </a:lnTo>
                  <a:lnTo>
                    <a:pt x="32619" y="2929763"/>
                  </a:lnTo>
                  <a:lnTo>
                    <a:pt x="38596" y="2986493"/>
                  </a:lnTo>
                  <a:lnTo>
                    <a:pt x="41044" y="3041781"/>
                  </a:lnTo>
                  <a:lnTo>
                    <a:pt x="40740" y="3095658"/>
                  </a:lnTo>
                  <a:lnTo>
                    <a:pt x="38462" y="3148156"/>
                  </a:lnTo>
                  <a:lnTo>
                    <a:pt x="34989" y="3199307"/>
                  </a:lnTo>
                  <a:lnTo>
                    <a:pt x="31099" y="3249141"/>
                  </a:lnTo>
                  <a:lnTo>
                    <a:pt x="27570" y="3297691"/>
                  </a:lnTo>
                  <a:lnTo>
                    <a:pt x="25179" y="3344987"/>
                  </a:lnTo>
                  <a:lnTo>
                    <a:pt x="24705" y="3391062"/>
                  </a:lnTo>
                  <a:lnTo>
                    <a:pt x="26926" y="3435947"/>
                  </a:lnTo>
                  <a:lnTo>
                    <a:pt x="32619" y="3479673"/>
                  </a:lnTo>
                  <a:lnTo>
                    <a:pt x="36585" y="3505011"/>
                  </a:lnTo>
                  <a:lnTo>
                    <a:pt x="40036" y="3533456"/>
                  </a:lnTo>
                  <a:lnTo>
                    <a:pt x="45457" y="3599321"/>
                  </a:lnTo>
                  <a:lnTo>
                    <a:pt x="49013" y="3676568"/>
                  </a:lnTo>
                  <a:lnTo>
                    <a:pt x="50132" y="3719242"/>
                  </a:lnTo>
                  <a:lnTo>
                    <a:pt x="50834" y="3764500"/>
                  </a:lnTo>
                  <a:lnTo>
                    <a:pt x="51135" y="3812255"/>
                  </a:lnTo>
                  <a:lnTo>
                    <a:pt x="51050" y="3862419"/>
                  </a:lnTo>
                  <a:lnTo>
                    <a:pt x="50597" y="3914905"/>
                  </a:lnTo>
                  <a:lnTo>
                    <a:pt x="49792" y="3969626"/>
                  </a:lnTo>
                  <a:lnTo>
                    <a:pt x="48650" y="4026495"/>
                  </a:lnTo>
                  <a:lnTo>
                    <a:pt x="47189" y="4085425"/>
                  </a:lnTo>
                  <a:lnTo>
                    <a:pt x="45424" y="4146327"/>
                  </a:lnTo>
                  <a:lnTo>
                    <a:pt x="43373" y="4209116"/>
                  </a:lnTo>
                  <a:lnTo>
                    <a:pt x="41050" y="4273703"/>
                  </a:lnTo>
                  <a:lnTo>
                    <a:pt x="38472" y="4340002"/>
                  </a:lnTo>
                  <a:lnTo>
                    <a:pt x="35657" y="4407925"/>
                  </a:lnTo>
                  <a:lnTo>
                    <a:pt x="32619" y="4477385"/>
                  </a:lnTo>
                  <a:lnTo>
                    <a:pt x="24872" y="4477766"/>
                  </a:lnTo>
                  <a:lnTo>
                    <a:pt x="21316" y="4477385"/>
                  </a:lnTo>
                  <a:lnTo>
                    <a:pt x="13569" y="4477385"/>
                  </a:lnTo>
                  <a:lnTo>
                    <a:pt x="13956" y="4437003"/>
                  </a:lnTo>
                  <a:lnTo>
                    <a:pt x="13600" y="4392979"/>
                  </a:lnTo>
                  <a:lnTo>
                    <a:pt x="12685" y="4345907"/>
                  </a:lnTo>
                  <a:lnTo>
                    <a:pt x="11397" y="4296378"/>
                  </a:lnTo>
                  <a:lnTo>
                    <a:pt x="9920" y="4244984"/>
                  </a:lnTo>
                  <a:lnTo>
                    <a:pt x="8442" y="4192319"/>
                  </a:lnTo>
                  <a:lnTo>
                    <a:pt x="7145" y="4138975"/>
                  </a:lnTo>
                  <a:lnTo>
                    <a:pt x="6216" y="4085543"/>
                  </a:lnTo>
                  <a:lnTo>
                    <a:pt x="5840" y="4032617"/>
                  </a:lnTo>
                  <a:lnTo>
                    <a:pt x="6202" y="3980788"/>
                  </a:lnTo>
                  <a:lnTo>
                    <a:pt x="7488" y="3930649"/>
                  </a:lnTo>
                  <a:lnTo>
                    <a:pt x="9882" y="3882794"/>
                  </a:lnTo>
                  <a:lnTo>
                    <a:pt x="13569" y="3837813"/>
                  </a:lnTo>
                  <a:lnTo>
                    <a:pt x="18226" y="3788496"/>
                  </a:lnTo>
                  <a:lnTo>
                    <a:pt x="21834" y="3742226"/>
                  </a:lnTo>
                  <a:lnTo>
                    <a:pt x="24431" y="3697941"/>
                  </a:lnTo>
                  <a:lnTo>
                    <a:pt x="26057" y="3654581"/>
                  </a:lnTo>
                  <a:lnTo>
                    <a:pt x="26751" y="3611086"/>
                  </a:lnTo>
                  <a:lnTo>
                    <a:pt x="26554" y="3566395"/>
                  </a:lnTo>
                  <a:lnTo>
                    <a:pt x="25504" y="3519449"/>
                  </a:lnTo>
                  <a:lnTo>
                    <a:pt x="23641" y="3469187"/>
                  </a:lnTo>
                  <a:lnTo>
                    <a:pt x="21004" y="3414549"/>
                  </a:lnTo>
                  <a:lnTo>
                    <a:pt x="17634" y="3354474"/>
                  </a:lnTo>
                  <a:lnTo>
                    <a:pt x="13569" y="3287903"/>
                  </a:lnTo>
                  <a:lnTo>
                    <a:pt x="10730" y="3233544"/>
                  </a:lnTo>
                  <a:lnTo>
                    <a:pt x="9011" y="3180614"/>
                  </a:lnTo>
                  <a:lnTo>
                    <a:pt x="8240" y="3128844"/>
                  </a:lnTo>
                  <a:lnTo>
                    <a:pt x="8249" y="3077964"/>
                  </a:lnTo>
                  <a:lnTo>
                    <a:pt x="8864" y="3027705"/>
                  </a:lnTo>
                  <a:lnTo>
                    <a:pt x="9917" y="2977796"/>
                  </a:lnTo>
                  <a:lnTo>
                    <a:pt x="11236" y="2927969"/>
                  </a:lnTo>
                  <a:lnTo>
                    <a:pt x="12649" y="2877952"/>
                  </a:lnTo>
                  <a:lnTo>
                    <a:pt x="13988" y="2827478"/>
                  </a:lnTo>
                  <a:lnTo>
                    <a:pt x="15080" y="2776276"/>
                  </a:lnTo>
                  <a:lnTo>
                    <a:pt x="15755" y="2724076"/>
                  </a:lnTo>
                  <a:lnTo>
                    <a:pt x="15842" y="2670609"/>
                  </a:lnTo>
                  <a:lnTo>
                    <a:pt x="15170" y="2615606"/>
                  </a:lnTo>
                  <a:lnTo>
                    <a:pt x="13569" y="2558796"/>
                  </a:lnTo>
                  <a:lnTo>
                    <a:pt x="11719" y="2493906"/>
                  </a:lnTo>
                  <a:lnTo>
                    <a:pt x="10967" y="2433725"/>
                  </a:lnTo>
                  <a:lnTo>
                    <a:pt x="11087" y="2377678"/>
                  </a:lnTo>
                  <a:lnTo>
                    <a:pt x="11848" y="2325186"/>
                  </a:lnTo>
                  <a:lnTo>
                    <a:pt x="13021" y="2275674"/>
                  </a:lnTo>
                  <a:lnTo>
                    <a:pt x="14379" y="2228564"/>
                  </a:lnTo>
                  <a:lnTo>
                    <a:pt x="15691" y="2183279"/>
                  </a:lnTo>
                  <a:lnTo>
                    <a:pt x="16730" y="2139244"/>
                  </a:lnTo>
                  <a:lnTo>
                    <a:pt x="17266" y="2095881"/>
                  </a:lnTo>
                  <a:lnTo>
                    <a:pt x="17071" y="2052612"/>
                  </a:lnTo>
                  <a:lnTo>
                    <a:pt x="15915" y="2008863"/>
                  </a:lnTo>
                  <a:lnTo>
                    <a:pt x="13569" y="1964055"/>
                  </a:lnTo>
                  <a:lnTo>
                    <a:pt x="10006" y="1911836"/>
                  </a:lnTo>
                  <a:lnTo>
                    <a:pt x="6693" y="1863622"/>
                  </a:lnTo>
                  <a:lnTo>
                    <a:pt x="3832" y="1818050"/>
                  </a:lnTo>
                  <a:lnTo>
                    <a:pt x="1627" y="1773760"/>
                  </a:lnTo>
                  <a:lnTo>
                    <a:pt x="282" y="1729390"/>
                  </a:lnTo>
                  <a:lnTo>
                    <a:pt x="0" y="1683581"/>
                  </a:lnTo>
                  <a:lnTo>
                    <a:pt x="984" y="1634970"/>
                  </a:lnTo>
                  <a:lnTo>
                    <a:pt x="3438" y="1582197"/>
                  </a:lnTo>
                  <a:lnTo>
                    <a:pt x="7565" y="1523901"/>
                  </a:lnTo>
                  <a:lnTo>
                    <a:pt x="13569" y="1458722"/>
                  </a:lnTo>
                  <a:lnTo>
                    <a:pt x="17618" y="1408229"/>
                  </a:lnTo>
                  <a:lnTo>
                    <a:pt x="19934" y="1355749"/>
                  </a:lnTo>
                  <a:lnTo>
                    <a:pt x="20795" y="1301841"/>
                  </a:lnTo>
                  <a:lnTo>
                    <a:pt x="20478" y="1247063"/>
                  </a:lnTo>
                  <a:lnTo>
                    <a:pt x="19261" y="1191975"/>
                  </a:lnTo>
                  <a:lnTo>
                    <a:pt x="17421" y="1137135"/>
                  </a:lnTo>
                  <a:lnTo>
                    <a:pt x="15236" y="1083103"/>
                  </a:lnTo>
                  <a:lnTo>
                    <a:pt x="12983" y="1030438"/>
                  </a:lnTo>
                  <a:lnTo>
                    <a:pt x="10939" y="979697"/>
                  </a:lnTo>
                  <a:lnTo>
                    <a:pt x="9382" y="931442"/>
                  </a:lnTo>
                  <a:lnTo>
                    <a:pt x="8589" y="886230"/>
                  </a:lnTo>
                  <a:lnTo>
                    <a:pt x="8837" y="844621"/>
                  </a:lnTo>
                  <a:lnTo>
                    <a:pt x="10405" y="807173"/>
                  </a:lnTo>
                  <a:lnTo>
                    <a:pt x="13569" y="774446"/>
                  </a:lnTo>
                  <a:lnTo>
                    <a:pt x="17247" y="744543"/>
                  </a:lnTo>
                  <a:lnTo>
                    <a:pt x="20669" y="711223"/>
                  </a:lnTo>
                  <a:lnTo>
                    <a:pt x="26499" y="634625"/>
                  </a:lnTo>
                  <a:lnTo>
                    <a:pt x="28781" y="591495"/>
                  </a:lnTo>
                  <a:lnTo>
                    <a:pt x="30559" y="545242"/>
                  </a:lnTo>
                  <a:lnTo>
                    <a:pt x="31770" y="495940"/>
                  </a:lnTo>
                  <a:lnTo>
                    <a:pt x="32351" y="443664"/>
                  </a:lnTo>
                  <a:lnTo>
                    <a:pt x="32241" y="388486"/>
                  </a:lnTo>
                  <a:lnTo>
                    <a:pt x="31377" y="330482"/>
                  </a:lnTo>
                  <a:lnTo>
                    <a:pt x="29697" y="269724"/>
                  </a:lnTo>
                  <a:lnTo>
                    <a:pt x="27139" y="206286"/>
                  </a:lnTo>
                  <a:lnTo>
                    <a:pt x="23640" y="140243"/>
                  </a:lnTo>
                  <a:lnTo>
                    <a:pt x="19137" y="71668"/>
                  </a:lnTo>
                  <a:lnTo>
                    <a:pt x="13569" y="635"/>
                  </a:lnTo>
                  <a:lnTo>
                    <a:pt x="18903" y="0"/>
                  </a:lnTo>
                  <a:lnTo>
                    <a:pt x="26015" y="0"/>
                  </a:lnTo>
                  <a:lnTo>
                    <a:pt x="32619" y="635"/>
                  </a:lnTo>
                  <a:close/>
                </a:path>
              </a:pathLst>
            </a:custGeom>
            <a:ln w="41275">
              <a:solidFill>
                <a:srgbClr val="E970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209159" y="1429130"/>
            <a:ext cx="2414905" cy="24237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Personal</a:t>
            </a:r>
            <a:r>
              <a:rPr dirty="0" sz="2400" spc="1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4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Family</a:t>
            </a:r>
            <a:r>
              <a:rPr dirty="0" sz="2400" spc="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45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Professional</a:t>
            </a:r>
            <a:r>
              <a:rPr dirty="0" sz="2400" spc="26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4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50">
                <a:latin typeface="Tahoma"/>
                <a:cs typeface="Tahoma"/>
              </a:rPr>
              <a:t>Ministerial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09159" y="4138231"/>
            <a:ext cx="1985010" cy="1069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Financial</a:t>
            </a:r>
            <a:r>
              <a:rPr dirty="0" sz="2400" spc="29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45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65">
                <a:latin typeface="Tahoma"/>
                <a:cs typeface="Tahoma"/>
              </a:rPr>
              <a:t>Social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524875" cy="2751455"/>
            <a:chOff x="0" y="0"/>
            <a:chExt cx="8524875" cy="2751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377651" cy="27510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8524875" cy="2286000"/>
            </a:xfrm>
            <a:custGeom>
              <a:avLst/>
              <a:gdLst/>
              <a:ahLst/>
              <a:cxnLst/>
              <a:rect l="l" t="t" r="r" b="b"/>
              <a:pathLst>
                <a:path w="8524875" h="2286000">
                  <a:moveTo>
                    <a:pt x="8524875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8524875" y="2286000"/>
                  </a:lnTo>
                  <a:lnTo>
                    <a:pt x="8524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801241" y="779081"/>
            <a:ext cx="2573655" cy="63246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50" spc="-210">
                <a:latin typeface="Trebuchet MS"/>
                <a:cs typeface="Trebuchet MS"/>
              </a:rPr>
              <a:t>TAKE</a:t>
            </a:r>
            <a:r>
              <a:rPr dirty="0" sz="3950" spc="-420">
                <a:latin typeface="Trebuchet MS"/>
                <a:cs typeface="Trebuchet MS"/>
              </a:rPr>
              <a:t> </a:t>
            </a:r>
            <a:r>
              <a:rPr dirty="0" sz="3950" spc="-90">
                <a:latin typeface="Trebuchet MS"/>
                <a:cs typeface="Trebuchet MS"/>
              </a:rPr>
              <a:t>AWAY</a:t>
            </a:r>
            <a:endParaRPr sz="39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7355" y="2644711"/>
            <a:ext cx="4740910" cy="2705735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844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-60">
                <a:latin typeface="Trebuchet MS"/>
                <a:cs typeface="Trebuchet MS"/>
              </a:rPr>
              <a:t>You</a:t>
            </a:r>
            <a:r>
              <a:rPr dirty="0" sz="2000" spc="-19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can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-45">
                <a:latin typeface="Trebuchet MS"/>
                <a:cs typeface="Trebuchet MS"/>
              </a:rPr>
              <a:t>have</a:t>
            </a:r>
            <a:r>
              <a:rPr dirty="0" sz="2000" spc="-13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</a:t>
            </a:r>
            <a:r>
              <a:rPr dirty="0" sz="2000" spc="-220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Regular</a:t>
            </a:r>
            <a:r>
              <a:rPr dirty="0" sz="2000" spc="-200">
                <a:latin typeface="Trebuchet MS"/>
                <a:cs typeface="Trebuchet MS"/>
              </a:rPr>
              <a:t> </a:t>
            </a:r>
            <a:r>
              <a:rPr dirty="0" sz="2000" spc="80">
                <a:latin typeface="Trebuchet MS"/>
                <a:cs typeface="Trebuchet MS"/>
              </a:rPr>
              <a:t>PBS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-60">
                <a:latin typeface="Trebuchet MS"/>
                <a:cs typeface="Trebuchet MS"/>
              </a:rPr>
              <a:t>You</a:t>
            </a:r>
            <a:r>
              <a:rPr dirty="0" sz="2000" spc="-204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can</a:t>
            </a:r>
            <a:r>
              <a:rPr dirty="0" sz="2000" spc="-114">
                <a:latin typeface="Trebuchet MS"/>
                <a:cs typeface="Trebuchet MS"/>
              </a:rPr>
              <a:t> </a:t>
            </a:r>
            <a:r>
              <a:rPr dirty="0" sz="2000" spc="-45">
                <a:latin typeface="Trebuchet MS"/>
                <a:cs typeface="Trebuchet MS"/>
              </a:rPr>
              <a:t>have</a:t>
            </a:r>
            <a:r>
              <a:rPr dirty="0" sz="2000" spc="-140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</a:t>
            </a:r>
            <a:r>
              <a:rPr dirty="0" sz="2000" spc="-229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systematic</a:t>
            </a:r>
            <a:r>
              <a:rPr dirty="0" sz="2000" spc="-21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study</a:t>
            </a:r>
            <a:r>
              <a:rPr dirty="0" sz="2000" spc="-220">
                <a:latin typeface="Trebuchet MS"/>
                <a:cs typeface="Trebuchet MS"/>
              </a:rPr>
              <a:t> </a:t>
            </a:r>
            <a:r>
              <a:rPr dirty="0" sz="2000" spc="-55">
                <a:latin typeface="Trebuchet MS"/>
                <a:cs typeface="Trebuchet MS"/>
              </a:rPr>
              <a:t>of</a:t>
            </a:r>
            <a:r>
              <a:rPr dirty="0" sz="2000" spc="-204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BIBLE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-35">
                <a:latin typeface="Trebuchet MS"/>
                <a:cs typeface="Trebuchet MS"/>
              </a:rPr>
              <a:t>you</a:t>
            </a:r>
            <a:r>
              <a:rPr dirty="0" sz="2000" spc="-13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can</a:t>
            </a:r>
            <a:r>
              <a:rPr dirty="0" sz="2000" spc="-195">
                <a:latin typeface="Trebuchet MS"/>
                <a:cs typeface="Trebuchet MS"/>
              </a:rPr>
              <a:t> </a:t>
            </a:r>
            <a:r>
              <a:rPr dirty="0" sz="2000" spc="-60">
                <a:latin typeface="Trebuchet MS"/>
                <a:cs typeface="Trebuchet MS"/>
              </a:rPr>
              <a:t>start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</a:t>
            </a:r>
            <a:r>
              <a:rPr dirty="0" sz="2000" spc="-225">
                <a:latin typeface="Trebuchet MS"/>
                <a:cs typeface="Trebuchet MS"/>
              </a:rPr>
              <a:t> </a:t>
            </a:r>
            <a:r>
              <a:rPr dirty="0" sz="2000" spc="-75">
                <a:latin typeface="Trebuchet MS"/>
                <a:cs typeface="Trebuchet MS"/>
              </a:rPr>
              <a:t>prayer</a:t>
            </a:r>
            <a:r>
              <a:rPr dirty="0" sz="2000" spc="-125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cell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-60">
                <a:latin typeface="Trebuchet MS"/>
                <a:cs typeface="Trebuchet MS"/>
              </a:rPr>
              <a:t>You</a:t>
            </a:r>
            <a:r>
              <a:rPr dirty="0" sz="2000" spc="-19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can</a:t>
            </a:r>
            <a:r>
              <a:rPr dirty="0" sz="2000" spc="-100">
                <a:latin typeface="Trebuchet MS"/>
                <a:cs typeface="Trebuchet MS"/>
              </a:rPr>
              <a:t> </a:t>
            </a:r>
            <a:r>
              <a:rPr dirty="0" sz="2000" spc="-50">
                <a:latin typeface="Trebuchet MS"/>
                <a:cs typeface="Trebuchet MS"/>
              </a:rPr>
              <a:t>Start</a:t>
            </a:r>
            <a:r>
              <a:rPr dirty="0" sz="2000" spc="-17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</a:t>
            </a:r>
            <a:r>
              <a:rPr dirty="0" sz="2000" spc="-220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Bible</a:t>
            </a:r>
            <a:r>
              <a:rPr dirty="0" sz="2000" spc="-210">
                <a:latin typeface="Trebuchet MS"/>
                <a:cs typeface="Trebuchet MS"/>
              </a:rPr>
              <a:t> </a:t>
            </a:r>
            <a:r>
              <a:rPr dirty="0" sz="2000" spc="-20">
                <a:latin typeface="Trebuchet MS"/>
                <a:cs typeface="Trebuchet MS"/>
              </a:rPr>
              <a:t>study</a:t>
            </a:r>
            <a:endParaRPr sz="2000">
              <a:latin typeface="Trebuchet MS"/>
              <a:cs typeface="Trebuchet MS"/>
            </a:endParaRPr>
          </a:p>
          <a:p>
            <a:pPr marL="238760" marR="231775" indent="-226695">
              <a:lnSpc>
                <a:spcPts val="218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000" spc="-60">
                <a:latin typeface="Trebuchet MS"/>
                <a:cs typeface="Trebuchet MS"/>
              </a:rPr>
              <a:t>You</a:t>
            </a:r>
            <a:r>
              <a:rPr dirty="0" sz="2000" spc="-19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can</a:t>
            </a:r>
            <a:r>
              <a:rPr dirty="0" sz="2000" spc="-105">
                <a:latin typeface="Trebuchet MS"/>
                <a:cs typeface="Trebuchet MS"/>
              </a:rPr>
              <a:t> </a:t>
            </a:r>
            <a:r>
              <a:rPr dirty="0" sz="2000" spc="60">
                <a:latin typeface="Trebuchet MS"/>
                <a:cs typeface="Trebuchet MS"/>
              </a:rPr>
              <a:t>Use</a:t>
            </a:r>
            <a:r>
              <a:rPr dirty="0" sz="2000" spc="-215">
                <a:latin typeface="Trebuchet MS"/>
                <a:cs typeface="Trebuchet MS"/>
              </a:rPr>
              <a:t> </a:t>
            </a:r>
            <a:r>
              <a:rPr dirty="0" sz="2000" spc="-40">
                <a:latin typeface="Trebuchet MS"/>
                <a:cs typeface="Trebuchet MS"/>
              </a:rPr>
              <a:t>your</a:t>
            </a:r>
            <a:r>
              <a:rPr dirty="0" sz="2000" spc="-200">
                <a:latin typeface="Trebuchet MS"/>
                <a:cs typeface="Trebuchet MS"/>
              </a:rPr>
              <a:t> </a:t>
            </a:r>
            <a:r>
              <a:rPr dirty="0" sz="2000" spc="-55">
                <a:latin typeface="Trebuchet MS"/>
                <a:cs typeface="Trebuchet MS"/>
              </a:rPr>
              <a:t>GIFT</a:t>
            </a:r>
            <a:r>
              <a:rPr dirty="0" sz="2000" spc="-185">
                <a:latin typeface="Trebuchet MS"/>
                <a:cs typeface="Trebuchet MS"/>
              </a:rPr>
              <a:t> </a:t>
            </a:r>
            <a:r>
              <a:rPr dirty="0" sz="2000" spc="-85">
                <a:latin typeface="Trebuchet MS"/>
                <a:cs typeface="Trebuchet MS"/>
              </a:rPr>
              <a:t>effectively</a:t>
            </a:r>
            <a:r>
              <a:rPr dirty="0" sz="2000" spc="-215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in</a:t>
            </a:r>
            <a:r>
              <a:rPr dirty="0" sz="2000" spc="-190">
                <a:latin typeface="Trebuchet MS"/>
                <a:cs typeface="Trebuchet MS"/>
              </a:rPr>
              <a:t> </a:t>
            </a:r>
            <a:r>
              <a:rPr dirty="0" sz="2000" spc="-25">
                <a:latin typeface="Trebuchet MS"/>
                <a:cs typeface="Trebuchet MS"/>
              </a:rPr>
              <a:t>the </a:t>
            </a:r>
            <a:r>
              <a:rPr dirty="0" sz="2000" spc="-25">
                <a:latin typeface="Trebuchet MS"/>
                <a:cs typeface="Trebuchet MS"/>
              </a:rPr>
              <a:t>	</a:t>
            </a:r>
            <a:r>
              <a:rPr dirty="0" sz="2000" spc="-10">
                <a:latin typeface="Trebuchet MS"/>
                <a:cs typeface="Trebuchet MS"/>
              </a:rPr>
              <a:t>Church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15"/>
              </a:spcBef>
              <a:buFont typeface="Arial MT"/>
              <a:buChar char="•"/>
              <a:tabLst>
                <a:tab pos="239395" algn="l"/>
              </a:tabLst>
            </a:pPr>
            <a:r>
              <a:rPr dirty="0" sz="2000" spc="-60">
                <a:latin typeface="Trebuchet MS"/>
                <a:cs typeface="Trebuchet MS"/>
              </a:rPr>
              <a:t>You</a:t>
            </a:r>
            <a:r>
              <a:rPr dirty="0" sz="2000" spc="-19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can</a:t>
            </a:r>
            <a:r>
              <a:rPr dirty="0" sz="2000" spc="-110">
                <a:latin typeface="Trebuchet MS"/>
                <a:cs typeface="Trebuchet MS"/>
              </a:rPr>
              <a:t> </a:t>
            </a:r>
            <a:r>
              <a:rPr dirty="0" sz="2000" spc="-65">
                <a:latin typeface="Trebuchet MS"/>
                <a:cs typeface="Trebuchet MS"/>
              </a:rPr>
              <a:t>start</a:t>
            </a:r>
            <a:r>
              <a:rPr dirty="0" sz="2000" spc="-175">
                <a:latin typeface="Trebuchet MS"/>
                <a:cs typeface="Trebuchet MS"/>
              </a:rPr>
              <a:t> </a:t>
            </a:r>
            <a:r>
              <a:rPr dirty="0" sz="2000">
                <a:latin typeface="Trebuchet MS"/>
                <a:cs typeface="Trebuchet MS"/>
              </a:rPr>
              <a:t>a</a:t>
            </a:r>
            <a:r>
              <a:rPr dirty="0" sz="2000" spc="-145">
                <a:latin typeface="Trebuchet MS"/>
                <a:cs typeface="Trebuchet MS"/>
              </a:rPr>
              <a:t> </a:t>
            </a:r>
            <a:r>
              <a:rPr dirty="0" sz="2000" spc="-10">
                <a:latin typeface="Trebuchet MS"/>
                <a:cs typeface="Trebuchet MS"/>
              </a:rPr>
              <a:t>MENTORING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7" name="object 7" descr="Closeup of hands holding an open book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-1"/>
            <a:ext cx="6096000" cy="685786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125220">
              <a:lnSpc>
                <a:spcPct val="100000"/>
              </a:lnSpc>
              <a:spcBef>
                <a:spcPts val="110"/>
              </a:spcBef>
            </a:pPr>
            <a:r>
              <a:rPr dirty="0" sz="6000" spc="-380">
                <a:latin typeface="Trebuchet MS"/>
                <a:cs typeface="Trebuchet MS"/>
              </a:rPr>
              <a:t>Life</a:t>
            </a:r>
            <a:r>
              <a:rPr dirty="0" sz="6000" spc="-620">
                <a:latin typeface="Trebuchet MS"/>
                <a:cs typeface="Trebuchet MS"/>
              </a:rPr>
              <a:t> </a:t>
            </a:r>
            <a:r>
              <a:rPr dirty="0" sz="6000" spc="-290">
                <a:latin typeface="Trebuchet MS"/>
                <a:cs typeface="Trebuchet MS"/>
              </a:rPr>
              <a:t>of</a:t>
            </a:r>
            <a:r>
              <a:rPr dirty="0" sz="6000" spc="-645">
                <a:latin typeface="Trebuchet MS"/>
                <a:cs typeface="Trebuchet MS"/>
              </a:rPr>
              <a:t> </a:t>
            </a:r>
            <a:r>
              <a:rPr dirty="0" sz="6000" spc="-275">
                <a:latin typeface="Trebuchet MS"/>
                <a:cs typeface="Trebuchet MS"/>
              </a:rPr>
              <a:t>PAUL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7575" y="2004631"/>
            <a:ext cx="4523740" cy="22345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3200">
                <a:latin typeface="Tahoma"/>
                <a:cs typeface="Tahoma"/>
              </a:rPr>
              <a:t>Eternity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 spc="95">
                <a:latin typeface="Tahoma"/>
                <a:cs typeface="Tahoma"/>
              </a:rPr>
              <a:t>focused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120">
                <a:latin typeface="Tahoma"/>
                <a:cs typeface="Tahoma"/>
              </a:rPr>
              <a:t>Goals</a:t>
            </a:r>
            <a:endParaRPr sz="32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292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3200" spc="135">
                <a:latin typeface="Tahoma"/>
                <a:cs typeface="Tahoma"/>
              </a:rPr>
              <a:t>Be</a:t>
            </a:r>
            <a:r>
              <a:rPr dirty="0" sz="3200" spc="-225">
                <a:latin typeface="Tahoma"/>
                <a:cs typeface="Tahoma"/>
              </a:rPr>
              <a:t> </a:t>
            </a:r>
            <a:r>
              <a:rPr dirty="0" sz="3200" spc="90">
                <a:latin typeface="Tahoma"/>
                <a:cs typeface="Tahoma"/>
              </a:rPr>
              <a:t>committed</a:t>
            </a:r>
            <a:r>
              <a:rPr dirty="0" sz="3200" spc="-210">
                <a:latin typeface="Tahoma"/>
                <a:cs typeface="Tahoma"/>
              </a:rPr>
              <a:t> </a:t>
            </a:r>
            <a:r>
              <a:rPr dirty="0" sz="3200" spc="95">
                <a:latin typeface="Tahoma"/>
                <a:cs typeface="Tahoma"/>
              </a:rPr>
              <a:t>to</a:t>
            </a:r>
            <a:r>
              <a:rPr dirty="0" sz="3200" spc="-2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fulfil</a:t>
            </a:r>
            <a:endParaRPr sz="320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292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3200" spc="-10">
                <a:latin typeface="Tahoma"/>
                <a:cs typeface="Tahoma"/>
              </a:rPr>
              <a:t>Put</a:t>
            </a:r>
            <a:r>
              <a:rPr dirty="0" sz="3200" spc="-235">
                <a:latin typeface="Tahoma"/>
                <a:cs typeface="Tahoma"/>
              </a:rPr>
              <a:t> </a:t>
            </a:r>
            <a:r>
              <a:rPr dirty="0" sz="3200" spc="105">
                <a:latin typeface="Tahoma"/>
                <a:cs typeface="Tahoma"/>
              </a:rPr>
              <a:t>confidence</a:t>
            </a:r>
            <a:r>
              <a:rPr dirty="0" sz="3200" spc="-225">
                <a:latin typeface="Tahoma"/>
                <a:cs typeface="Tahoma"/>
              </a:rPr>
              <a:t> </a:t>
            </a:r>
            <a:r>
              <a:rPr dirty="0" sz="3200" spc="135">
                <a:latin typeface="Tahoma"/>
                <a:cs typeface="Tahoma"/>
              </a:rPr>
              <a:t>on</a:t>
            </a:r>
            <a:r>
              <a:rPr dirty="0" sz="3200" spc="-254">
                <a:latin typeface="Tahoma"/>
                <a:cs typeface="Tahoma"/>
              </a:rPr>
              <a:t> </a:t>
            </a:r>
            <a:r>
              <a:rPr dirty="0" sz="3200" spc="260">
                <a:latin typeface="Tahoma"/>
                <a:cs typeface="Tahoma"/>
              </a:rPr>
              <a:t>God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08420" y="2061781"/>
            <a:ext cx="2048510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>
                <a:latin typeface="Tahoma"/>
                <a:cs typeface="Tahoma"/>
              </a:rPr>
              <a:t>Phil.</a:t>
            </a:r>
            <a:r>
              <a:rPr dirty="0" sz="2750" spc="65">
                <a:latin typeface="Tahoma"/>
                <a:cs typeface="Tahoma"/>
              </a:rPr>
              <a:t> </a:t>
            </a:r>
            <a:r>
              <a:rPr dirty="0" sz="2750">
                <a:latin typeface="Tahoma"/>
                <a:cs typeface="Tahoma"/>
              </a:rPr>
              <a:t>3:10-</a:t>
            </a:r>
            <a:r>
              <a:rPr dirty="0" sz="2750" spc="120">
                <a:latin typeface="Tahoma"/>
                <a:cs typeface="Tahoma"/>
              </a:rPr>
              <a:t>11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08420" y="2919730"/>
            <a:ext cx="143002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10">
                <a:latin typeface="Tahoma"/>
                <a:cs typeface="Tahoma"/>
              </a:rPr>
              <a:t>Phil.3:12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8420" y="3778250"/>
            <a:ext cx="152527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10">
                <a:latin typeface="Tahoma"/>
                <a:cs typeface="Tahoma"/>
              </a:rPr>
              <a:t>Phil.3:7,9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7575" y="4337494"/>
            <a:ext cx="8152765" cy="22288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40029" marR="5080" indent="-227965">
              <a:lnSpc>
                <a:spcPct val="150600"/>
              </a:lnSpc>
              <a:spcBef>
                <a:spcPts val="9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 spc="100">
                <a:latin typeface="Tahoma"/>
                <a:cs typeface="Tahoma"/>
              </a:rPr>
              <a:t>Don’t</a:t>
            </a:r>
            <a:r>
              <a:rPr dirty="0" sz="3200" spc="-220">
                <a:latin typeface="Tahoma"/>
                <a:cs typeface="Tahoma"/>
              </a:rPr>
              <a:t> </a:t>
            </a:r>
            <a:r>
              <a:rPr dirty="0" sz="3200" spc="190">
                <a:latin typeface="Tahoma"/>
                <a:cs typeface="Tahoma"/>
              </a:rPr>
              <a:t>be</a:t>
            </a:r>
            <a:r>
              <a:rPr dirty="0" sz="3200" spc="-215">
                <a:latin typeface="Tahoma"/>
                <a:cs typeface="Tahoma"/>
              </a:rPr>
              <a:t> </a:t>
            </a:r>
            <a:r>
              <a:rPr dirty="0" sz="3200" spc="85">
                <a:latin typeface="Tahoma"/>
                <a:cs typeface="Tahoma"/>
              </a:rPr>
              <a:t>swallowed</a:t>
            </a:r>
            <a:r>
              <a:rPr dirty="0" sz="3200" spc="-270">
                <a:latin typeface="Tahoma"/>
                <a:cs typeface="Tahoma"/>
              </a:rPr>
              <a:t> </a:t>
            </a:r>
            <a:r>
              <a:rPr dirty="0" sz="3200" spc="175">
                <a:latin typeface="Tahoma"/>
                <a:cs typeface="Tahoma"/>
              </a:rPr>
              <a:t>up</a:t>
            </a:r>
            <a:r>
              <a:rPr dirty="0" sz="3200" spc="-195">
                <a:latin typeface="Tahoma"/>
                <a:cs typeface="Tahoma"/>
              </a:rPr>
              <a:t> </a:t>
            </a:r>
            <a:r>
              <a:rPr dirty="0" sz="3200" spc="95">
                <a:latin typeface="Tahoma"/>
                <a:cs typeface="Tahoma"/>
              </a:rPr>
              <a:t>by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 spc="55">
                <a:latin typeface="Tahoma"/>
                <a:cs typeface="Tahoma"/>
              </a:rPr>
              <a:t>past</a:t>
            </a:r>
            <a:r>
              <a:rPr dirty="0" sz="3200" spc="-229">
                <a:latin typeface="Tahoma"/>
                <a:cs typeface="Tahoma"/>
              </a:rPr>
              <a:t> </a:t>
            </a:r>
            <a:r>
              <a:rPr dirty="0" sz="3200" spc="50">
                <a:latin typeface="Tahoma"/>
                <a:cs typeface="Tahoma"/>
              </a:rPr>
              <a:t>Mistakes</a:t>
            </a:r>
            <a:r>
              <a:rPr dirty="0" sz="3200" spc="-180">
                <a:latin typeface="Tahoma"/>
                <a:cs typeface="Tahoma"/>
              </a:rPr>
              <a:t> </a:t>
            </a:r>
            <a:r>
              <a:rPr dirty="0" sz="3200" spc="80">
                <a:latin typeface="Tahoma"/>
                <a:cs typeface="Tahoma"/>
              </a:rPr>
              <a:t>or </a:t>
            </a:r>
            <a:r>
              <a:rPr dirty="0" sz="3200" spc="80">
                <a:latin typeface="Tahoma"/>
                <a:cs typeface="Tahoma"/>
              </a:rPr>
              <a:t>	</a:t>
            </a:r>
            <a:r>
              <a:rPr dirty="0" sz="3200" spc="95">
                <a:latin typeface="Tahoma"/>
                <a:cs typeface="Tahoma"/>
              </a:rPr>
              <a:t>Accomplishments</a:t>
            </a:r>
            <a:endParaRPr sz="32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  <a:spcBef>
                <a:spcPts val="1945"/>
              </a:spcBef>
            </a:pPr>
            <a:r>
              <a:rPr dirty="0" sz="2750">
                <a:latin typeface="Tahoma"/>
                <a:cs typeface="Tahoma"/>
              </a:rPr>
              <a:t>3:13-</a:t>
            </a:r>
            <a:r>
              <a:rPr dirty="0" sz="2750" spc="120">
                <a:latin typeface="Tahoma"/>
                <a:cs typeface="Tahoma"/>
              </a:rPr>
              <a:t>14</a:t>
            </a:r>
            <a:r>
              <a:rPr dirty="0" sz="2750" spc="-65">
                <a:latin typeface="Tahoma"/>
                <a:cs typeface="Tahoma"/>
              </a:rPr>
              <a:t> </a:t>
            </a:r>
            <a:r>
              <a:rPr dirty="0" sz="3200" spc="-145">
                <a:latin typeface="Tahoma"/>
                <a:cs typeface="Tahoma"/>
              </a:rPr>
              <a:t>,</a:t>
            </a:r>
            <a:r>
              <a:rPr dirty="0" sz="3200" spc="-190">
                <a:latin typeface="Tahoma"/>
                <a:cs typeface="Tahoma"/>
              </a:rPr>
              <a:t> </a:t>
            </a:r>
            <a:r>
              <a:rPr dirty="0" sz="2750">
                <a:latin typeface="Tahoma"/>
                <a:cs typeface="Tahoma"/>
              </a:rPr>
              <a:t>1Cor.2:4-</a:t>
            </a:r>
            <a:r>
              <a:rPr dirty="0" sz="2750" spc="105">
                <a:latin typeface="Tahoma"/>
                <a:cs typeface="Tahoma"/>
              </a:rPr>
              <a:t>5</a:t>
            </a:r>
            <a:r>
              <a:rPr dirty="0" sz="2750" spc="-35">
                <a:latin typeface="Tahoma"/>
                <a:cs typeface="Tahoma"/>
              </a:rPr>
              <a:t> </a:t>
            </a:r>
            <a:r>
              <a:rPr dirty="0" sz="2750" spc="-125">
                <a:latin typeface="Tahoma"/>
                <a:cs typeface="Tahoma"/>
              </a:rPr>
              <a:t>,</a:t>
            </a:r>
            <a:r>
              <a:rPr dirty="0" sz="2750" spc="-135">
                <a:latin typeface="Tahoma"/>
                <a:cs typeface="Tahoma"/>
              </a:rPr>
              <a:t> </a:t>
            </a:r>
            <a:r>
              <a:rPr dirty="0" sz="2750" spc="75">
                <a:latin typeface="Tahoma"/>
                <a:cs typeface="Tahoma"/>
              </a:rPr>
              <a:t>2Cor.</a:t>
            </a:r>
            <a:r>
              <a:rPr dirty="0" sz="2750" spc="-135">
                <a:latin typeface="Tahoma"/>
                <a:cs typeface="Tahoma"/>
              </a:rPr>
              <a:t> </a:t>
            </a:r>
            <a:r>
              <a:rPr dirty="0" sz="2750" spc="-25">
                <a:latin typeface="Tahoma"/>
                <a:cs typeface="Tahoma"/>
              </a:rPr>
              <a:t>4:7</a:t>
            </a:r>
            <a:endParaRPr sz="27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68559" y="5371147"/>
            <a:ext cx="708660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10">
                <a:latin typeface="Tahoma"/>
                <a:cs typeface="Tahoma"/>
              </a:rPr>
              <a:t>Phil.</a:t>
            </a:r>
            <a:endParaRPr sz="2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Practical</a:t>
            </a:r>
            <a:r>
              <a:rPr dirty="0" spc="420"/>
              <a:t> </a:t>
            </a:r>
            <a:r>
              <a:rPr dirty="0" spc="240"/>
              <a:t>Thoughts…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858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5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pc="80"/>
              <a:t>Have</a:t>
            </a:r>
            <a:r>
              <a:rPr dirty="0" spc="-145"/>
              <a:t> </a:t>
            </a:r>
            <a:r>
              <a:rPr dirty="0" spc="-35"/>
              <a:t>PRIORITIES</a:t>
            </a:r>
            <a:r>
              <a:rPr dirty="0" spc="-105"/>
              <a:t> </a:t>
            </a:r>
            <a:r>
              <a:rPr dirty="0" spc="50"/>
              <a:t>to</a:t>
            </a:r>
            <a:r>
              <a:rPr dirty="0" spc="-95"/>
              <a:t> </a:t>
            </a:r>
            <a:r>
              <a:rPr dirty="0" spc="60"/>
              <a:t>reach</a:t>
            </a:r>
            <a:r>
              <a:rPr dirty="0" spc="-160"/>
              <a:t> </a:t>
            </a:r>
            <a:r>
              <a:rPr dirty="0" spc="75"/>
              <a:t>your</a:t>
            </a:r>
            <a:r>
              <a:rPr dirty="0" spc="-140"/>
              <a:t> </a:t>
            </a:r>
            <a:r>
              <a:rPr dirty="0" spc="165"/>
              <a:t>Goal</a:t>
            </a:r>
            <a:r>
              <a:rPr dirty="0" spc="-130"/>
              <a:t> </a:t>
            </a:r>
            <a:r>
              <a:rPr dirty="0" spc="-390"/>
              <a:t>–</a:t>
            </a:r>
            <a:r>
              <a:rPr dirty="0" spc="-145"/>
              <a:t> </a:t>
            </a:r>
            <a:r>
              <a:rPr dirty="0" spc="60"/>
              <a:t>Mt.</a:t>
            </a:r>
            <a:r>
              <a:rPr dirty="0" spc="-235"/>
              <a:t> </a:t>
            </a:r>
            <a:r>
              <a:rPr dirty="0" spc="-20"/>
              <a:t>6:33</a:t>
            </a:r>
          </a:p>
          <a:p>
            <a:pPr algn="r" marL="227965" marR="5840095" indent="-22796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27965" algn="l"/>
              </a:tabLst>
            </a:pPr>
            <a:r>
              <a:rPr dirty="0" spc="100"/>
              <a:t>Use</a:t>
            </a:r>
            <a:r>
              <a:rPr dirty="0" spc="-20"/>
              <a:t> </a:t>
            </a:r>
            <a:r>
              <a:rPr dirty="0"/>
              <a:t>Gifts</a:t>
            </a:r>
            <a:r>
              <a:rPr dirty="0" spc="-40"/>
              <a:t> </a:t>
            </a:r>
            <a:r>
              <a:rPr dirty="0" spc="-50"/>
              <a:t>:</a:t>
            </a:r>
          </a:p>
          <a:p>
            <a:pPr algn="r" lvl="1" marL="227329" marR="5857875" indent="-227329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227329" algn="l"/>
              </a:tabLst>
            </a:pPr>
            <a:r>
              <a:rPr dirty="0" sz="2400" spc="80">
                <a:latin typeface="Tahoma"/>
                <a:cs typeface="Tahoma"/>
              </a:rPr>
              <a:t>Find</a:t>
            </a:r>
            <a:r>
              <a:rPr dirty="0" sz="2400" spc="-180">
                <a:latin typeface="Tahoma"/>
                <a:cs typeface="Tahoma"/>
              </a:rPr>
              <a:t> </a:t>
            </a:r>
            <a:r>
              <a:rPr dirty="0" sz="2400" spc="50">
                <a:latin typeface="Tahoma"/>
                <a:cs typeface="Tahoma"/>
              </a:rPr>
              <a:t>out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Fan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out</a:t>
            </a:r>
            <a:endParaRPr sz="24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855"/>
              </a:spcBef>
              <a:buFont typeface="Arial MT"/>
              <a:buChar char="•"/>
            </a:pPr>
            <a:endParaRPr sz="2400"/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  <a:tab pos="3672840" algn="l"/>
              </a:tabLst>
            </a:pPr>
            <a:r>
              <a:rPr dirty="0" spc="140"/>
              <a:t>Develop</a:t>
            </a:r>
            <a:r>
              <a:rPr dirty="0" spc="-130"/>
              <a:t> </a:t>
            </a:r>
            <a:r>
              <a:rPr dirty="0" spc="-10"/>
              <a:t>Skills</a:t>
            </a:r>
            <a:r>
              <a:rPr dirty="0"/>
              <a:t>	</a:t>
            </a:r>
            <a:r>
              <a:rPr dirty="0" spc="-30"/>
              <a:t>Prov.</a:t>
            </a:r>
            <a:r>
              <a:rPr dirty="0" spc="-195"/>
              <a:t> </a:t>
            </a:r>
            <a:r>
              <a:rPr dirty="0" spc="45"/>
              <a:t>22:29</a:t>
            </a:r>
          </a:p>
          <a:p>
            <a:pPr marL="241300" indent="-228600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pc="90"/>
              <a:t>Periodical</a:t>
            </a:r>
            <a:r>
              <a:rPr dirty="0" spc="-150"/>
              <a:t> </a:t>
            </a:r>
            <a:r>
              <a:rPr dirty="0"/>
              <a:t>Self</a:t>
            </a:r>
            <a:r>
              <a:rPr dirty="0" spc="-35"/>
              <a:t> </a:t>
            </a:r>
            <a:r>
              <a:rPr dirty="0" spc="65"/>
              <a:t>Evaluation</a:t>
            </a:r>
            <a:r>
              <a:rPr dirty="0" spc="-85"/>
              <a:t> </a:t>
            </a:r>
            <a:r>
              <a:rPr dirty="0"/>
              <a:t>is</a:t>
            </a:r>
            <a:r>
              <a:rPr dirty="0" spc="-75"/>
              <a:t> </a:t>
            </a:r>
            <a:r>
              <a:rPr dirty="0"/>
              <a:t>a</a:t>
            </a:r>
            <a:r>
              <a:rPr dirty="0" spc="-105"/>
              <a:t> </a:t>
            </a:r>
            <a:r>
              <a:rPr dirty="0" spc="170"/>
              <a:t>Must…</a:t>
            </a:r>
          </a:p>
          <a:p>
            <a:pPr marL="241300" indent="-228600">
              <a:lnSpc>
                <a:spcPct val="100000"/>
              </a:lnSpc>
              <a:spcBef>
                <a:spcPts val="68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pc="180"/>
              <a:t>Above</a:t>
            </a:r>
            <a:r>
              <a:rPr dirty="0" spc="-85"/>
              <a:t> </a:t>
            </a:r>
            <a:r>
              <a:rPr dirty="0" spc="55"/>
              <a:t>all</a:t>
            </a:r>
            <a:r>
              <a:rPr dirty="0" spc="-95"/>
              <a:t> </a:t>
            </a:r>
            <a:r>
              <a:rPr dirty="0" spc="105"/>
              <a:t>Discipline</a:t>
            </a:r>
            <a:r>
              <a:rPr dirty="0" spc="-70"/>
              <a:t> </a:t>
            </a:r>
            <a:r>
              <a:rPr dirty="0"/>
              <a:t>is</a:t>
            </a:r>
            <a:r>
              <a:rPr dirty="0" spc="-95"/>
              <a:t> </a:t>
            </a:r>
            <a:r>
              <a:rPr dirty="0"/>
              <a:t>the</a:t>
            </a:r>
            <a:r>
              <a:rPr dirty="0" spc="-75"/>
              <a:t> </a:t>
            </a:r>
            <a:r>
              <a:rPr dirty="0" spc="35"/>
              <a:t>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2026-08-18T04:52:42Z</dcterms:created>
  <dcterms:modified xsi:type="dcterms:W3CDTF">2026-08-18T04:52:42Z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2026-08-17T00:00:00Z</vt:filetime>
  </property>
  <property fmtid="{D5CDD505-2E9C-101B-9397-08002B2CF9AE}" pid="4" name="LastSaved">
    <vt:filetime>2026-08-18T00:00:00Z</vt:filetime>
  </property>
</Properties>
</file>