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8"/>
            <a:ext cx="12191999" cy="68578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61950" y="6686549"/>
            <a:ext cx="942975" cy="171450"/>
          </a:xfrm>
          <a:custGeom>
            <a:avLst/>
            <a:gdLst/>
            <a:ahLst/>
            <a:cxnLst/>
            <a:rect l="l" t="t" r="r" b="b"/>
            <a:pathLst>
              <a:path w="942975" h="171450">
                <a:moveTo>
                  <a:pt x="942975" y="0"/>
                </a:moveTo>
                <a:lnTo>
                  <a:pt x="0" y="0"/>
                </a:lnTo>
                <a:lnTo>
                  <a:pt x="0" y="171450"/>
                </a:lnTo>
                <a:lnTo>
                  <a:pt x="942975" y="171450"/>
                </a:lnTo>
                <a:lnTo>
                  <a:pt x="942975" y="0"/>
                </a:lnTo>
                <a:close/>
              </a:path>
            </a:pathLst>
          </a:custGeom>
          <a:solidFill>
            <a:srgbClr val="1F171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89295" y="950213"/>
            <a:ext cx="5584825" cy="812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414972"/>
            <a:ext cx="6951980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975" y="1619636"/>
            <a:ext cx="6706234" cy="4151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2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659504" cy="6858000"/>
            <a:chOff x="0" y="0"/>
            <a:chExt cx="3659504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09775" cy="6858000"/>
            </a:xfrm>
            <a:custGeom>
              <a:avLst/>
              <a:gdLst/>
              <a:ahLst/>
              <a:cxnLst/>
              <a:rect l="l" t="t" r="r" b="b"/>
              <a:pathLst>
                <a:path w="2009775" h="6858000">
                  <a:moveTo>
                    <a:pt x="200977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09775" y="6858000"/>
                  </a:lnTo>
                  <a:lnTo>
                    <a:pt x="2009775" y="0"/>
                  </a:lnTo>
                  <a:close/>
                </a:path>
              </a:pathLst>
            </a:custGeom>
            <a:solidFill>
              <a:srgbClr val="8B704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709" y="1902967"/>
              <a:ext cx="3289414" cy="32130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16964" y="3221037"/>
            <a:ext cx="179705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-10" b="1">
                <a:solidFill>
                  <a:srgbClr val="FFFFFF"/>
                </a:solidFill>
                <a:latin typeface="Calibri"/>
                <a:cs typeface="Calibri"/>
              </a:rPr>
              <a:t>Discipleship?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1257300"/>
            <a:ext cx="7191375" cy="43338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31151" y="2850578"/>
            <a:ext cx="3184525" cy="185737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Mathetes</a:t>
            </a:r>
            <a:r>
              <a:rPr dirty="0" sz="2000" spc="-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(Gk):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2000" spc="45" b="1">
                <a:solidFill>
                  <a:srgbClr val="FFFFFF"/>
                </a:solidFill>
                <a:latin typeface="Times New Roman"/>
                <a:cs typeface="Times New Roman"/>
              </a:rPr>
              <a:t>Taught/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35" b="1">
                <a:solidFill>
                  <a:srgbClr val="FFFFFF"/>
                </a:solidFill>
                <a:latin typeface="Times New Roman"/>
                <a:cs typeface="Times New Roman"/>
              </a:rPr>
              <a:t>trained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one.</a:t>
            </a:r>
            <a:endParaRPr sz="20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2000" spc="85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85" b="1">
                <a:solidFill>
                  <a:srgbClr val="FFFFFF"/>
                </a:solidFill>
                <a:latin typeface="Times New Roman"/>
                <a:cs typeface="Times New Roman"/>
              </a:rPr>
              <a:t>Learner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under</a:t>
            </a:r>
            <a:r>
              <a:rPr dirty="0" sz="2000" spc="-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teacher.</a:t>
            </a:r>
            <a:endParaRPr sz="2000">
              <a:latin typeface="Times New Roman"/>
              <a:cs typeface="Times New Roman"/>
            </a:endParaRPr>
          </a:p>
          <a:p>
            <a:pPr marL="298450" marR="5080" indent="-28638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2000" spc="85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Companion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2000" spc="-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guru.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(Mk.</a:t>
            </a:r>
            <a:r>
              <a:rPr dirty="0" sz="2000" spc="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60" b="1">
                <a:solidFill>
                  <a:srgbClr val="FFFFFF"/>
                </a:solidFill>
                <a:latin typeface="Times New Roman"/>
                <a:cs typeface="Times New Roman"/>
              </a:rPr>
              <a:t>3:14)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be</a:t>
            </a:r>
            <a:r>
              <a:rPr dirty="0" sz="2000" spc="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z="2000" spc="-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45" b="1">
                <a:solidFill>
                  <a:srgbClr val="FFFFFF"/>
                </a:solidFill>
                <a:latin typeface="Times New Roman"/>
                <a:cs typeface="Times New Roman"/>
              </a:rPr>
              <a:t>Him.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7575" y="235330"/>
            <a:ext cx="410591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50"/>
              <a:t>Who</a:t>
            </a:r>
            <a:r>
              <a:rPr dirty="0" spc="15"/>
              <a:t> </a:t>
            </a:r>
            <a:r>
              <a:rPr dirty="0"/>
              <a:t>is</a:t>
            </a:r>
            <a:r>
              <a:rPr dirty="0" spc="20"/>
              <a:t> </a:t>
            </a:r>
            <a:r>
              <a:rPr dirty="0" spc="-285"/>
              <a:t>a</a:t>
            </a:r>
            <a:r>
              <a:rPr dirty="0" spc="45"/>
              <a:t> </a:t>
            </a:r>
            <a:r>
              <a:rPr dirty="0" spc="-10"/>
              <a:t>Disciple?</a:t>
            </a:r>
          </a:p>
        </p:txBody>
      </p:sp>
      <p:sp>
        <p:nvSpPr>
          <p:cNvPr id="3" name="object 3"/>
          <p:cNvSpPr/>
          <p:nvPr/>
        </p:nvSpPr>
        <p:spPr>
          <a:xfrm>
            <a:off x="1185862" y="2043176"/>
            <a:ext cx="2591435" cy="1552575"/>
          </a:xfrm>
          <a:custGeom>
            <a:avLst/>
            <a:gdLst/>
            <a:ahLst/>
            <a:cxnLst/>
            <a:rect l="l" t="t" r="r" b="b"/>
            <a:pathLst>
              <a:path w="2591435" h="1552575">
                <a:moveTo>
                  <a:pt x="2435542" y="0"/>
                </a:moveTo>
                <a:lnTo>
                  <a:pt x="155257" y="0"/>
                </a:lnTo>
                <a:lnTo>
                  <a:pt x="106182" y="7910"/>
                </a:lnTo>
                <a:lnTo>
                  <a:pt x="63562" y="29939"/>
                </a:lnTo>
                <a:lnTo>
                  <a:pt x="29954" y="63532"/>
                </a:lnTo>
                <a:lnTo>
                  <a:pt x="7914" y="106135"/>
                </a:lnTo>
                <a:lnTo>
                  <a:pt x="0" y="155194"/>
                </a:lnTo>
                <a:lnTo>
                  <a:pt x="0" y="1397253"/>
                </a:lnTo>
                <a:lnTo>
                  <a:pt x="7914" y="1446325"/>
                </a:lnTo>
                <a:lnTo>
                  <a:pt x="29954" y="1488960"/>
                </a:lnTo>
                <a:lnTo>
                  <a:pt x="63562" y="1522590"/>
                </a:lnTo>
                <a:lnTo>
                  <a:pt x="106182" y="1544651"/>
                </a:lnTo>
                <a:lnTo>
                  <a:pt x="155257" y="1552575"/>
                </a:lnTo>
                <a:lnTo>
                  <a:pt x="2435542" y="1552575"/>
                </a:lnTo>
                <a:lnTo>
                  <a:pt x="2484614" y="1544651"/>
                </a:lnTo>
                <a:lnTo>
                  <a:pt x="2527248" y="1522590"/>
                </a:lnTo>
                <a:lnTo>
                  <a:pt x="2560879" y="1488960"/>
                </a:lnTo>
                <a:lnTo>
                  <a:pt x="2582939" y="1446325"/>
                </a:lnTo>
                <a:lnTo>
                  <a:pt x="2590863" y="1397253"/>
                </a:lnTo>
                <a:lnTo>
                  <a:pt x="2590863" y="155194"/>
                </a:lnTo>
                <a:lnTo>
                  <a:pt x="2582939" y="106135"/>
                </a:lnTo>
                <a:lnTo>
                  <a:pt x="2560879" y="63532"/>
                </a:lnTo>
                <a:lnTo>
                  <a:pt x="2527248" y="29939"/>
                </a:lnTo>
                <a:lnTo>
                  <a:pt x="2484614" y="7910"/>
                </a:lnTo>
                <a:lnTo>
                  <a:pt x="2435542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53819" y="2042223"/>
            <a:ext cx="2020570" cy="14693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225425">
              <a:lnSpc>
                <a:spcPts val="2785"/>
              </a:lnSpc>
              <a:spcBef>
                <a:spcPts val="125"/>
              </a:spcBef>
            </a:pPr>
            <a:r>
              <a:rPr dirty="0" sz="2450" spc="130">
                <a:latin typeface="Times New Roman"/>
                <a:cs typeface="Times New Roman"/>
              </a:rPr>
              <a:t>The</a:t>
            </a:r>
            <a:r>
              <a:rPr dirty="0" sz="2450" spc="20">
                <a:latin typeface="Times New Roman"/>
                <a:cs typeface="Times New Roman"/>
              </a:rPr>
              <a:t> </a:t>
            </a:r>
            <a:r>
              <a:rPr dirty="0" sz="2450" spc="50">
                <a:latin typeface="Times New Roman"/>
                <a:cs typeface="Times New Roman"/>
              </a:rPr>
              <a:t>one</a:t>
            </a:r>
            <a:r>
              <a:rPr dirty="0" sz="2450" spc="35">
                <a:latin typeface="Times New Roman"/>
                <a:cs typeface="Times New Roman"/>
              </a:rPr>
              <a:t> </a:t>
            </a:r>
            <a:r>
              <a:rPr dirty="0" sz="2450" spc="60">
                <a:latin typeface="Times New Roman"/>
                <a:cs typeface="Times New Roman"/>
              </a:rPr>
              <a:t>who</a:t>
            </a:r>
            <a:endParaRPr sz="2450">
              <a:latin typeface="Times New Roman"/>
              <a:cs typeface="Times New Roman"/>
            </a:endParaRPr>
          </a:p>
          <a:p>
            <a:pPr algn="ctr" marL="227965">
              <a:lnSpc>
                <a:spcPts val="2630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LEARNS</a:t>
            </a:r>
            <a:r>
              <a:rPr dirty="0" sz="200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50" spc="80">
                <a:latin typeface="Times New Roman"/>
                <a:cs typeface="Times New Roman"/>
              </a:rPr>
              <a:t>from</a:t>
            </a: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ts val="2785"/>
              </a:lnSpc>
            </a:pPr>
            <a:r>
              <a:rPr dirty="0" sz="2450" spc="140">
                <a:latin typeface="Times New Roman"/>
                <a:cs typeface="Times New Roman"/>
              </a:rPr>
              <a:t>His</a:t>
            </a:r>
            <a:r>
              <a:rPr dirty="0" sz="2450" spc="50">
                <a:latin typeface="Times New Roman"/>
                <a:cs typeface="Times New Roman"/>
              </a:rPr>
              <a:t> </a:t>
            </a:r>
            <a:r>
              <a:rPr dirty="0" sz="2450" spc="80">
                <a:latin typeface="Times New Roman"/>
                <a:cs typeface="Times New Roman"/>
              </a:rPr>
              <a:t>Master</a:t>
            </a:r>
            <a:endParaRPr sz="2450">
              <a:latin typeface="Times New Roman"/>
              <a:cs typeface="Times New Roman"/>
            </a:endParaRPr>
          </a:p>
          <a:p>
            <a:pPr algn="ctr" marL="232410">
              <a:lnSpc>
                <a:spcPct val="100000"/>
              </a:lnSpc>
              <a:spcBef>
                <a:spcPts val="740"/>
              </a:spcBef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Mat.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11:29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00500" y="2495550"/>
            <a:ext cx="542925" cy="638175"/>
          </a:xfrm>
          <a:custGeom>
            <a:avLst/>
            <a:gdLst/>
            <a:ahLst/>
            <a:cxnLst/>
            <a:rect l="l" t="t" r="r" b="b"/>
            <a:pathLst>
              <a:path w="542925" h="638175">
                <a:moveTo>
                  <a:pt x="271525" y="0"/>
                </a:moveTo>
                <a:lnTo>
                  <a:pt x="271525" y="127635"/>
                </a:lnTo>
                <a:lnTo>
                  <a:pt x="0" y="127635"/>
                </a:lnTo>
                <a:lnTo>
                  <a:pt x="0" y="510539"/>
                </a:lnTo>
                <a:lnTo>
                  <a:pt x="271525" y="510539"/>
                </a:lnTo>
                <a:lnTo>
                  <a:pt x="271525" y="638175"/>
                </a:lnTo>
                <a:lnTo>
                  <a:pt x="542925" y="319024"/>
                </a:lnTo>
                <a:lnTo>
                  <a:pt x="271525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05426" y="2043176"/>
            <a:ext cx="2590800" cy="1552575"/>
          </a:xfrm>
          <a:custGeom>
            <a:avLst/>
            <a:gdLst/>
            <a:ahLst/>
            <a:cxnLst/>
            <a:rect l="l" t="t" r="r" b="b"/>
            <a:pathLst>
              <a:path w="2590800" h="1552575">
                <a:moveTo>
                  <a:pt x="2435479" y="0"/>
                </a:moveTo>
                <a:lnTo>
                  <a:pt x="155194" y="0"/>
                </a:lnTo>
                <a:lnTo>
                  <a:pt x="106135" y="7910"/>
                </a:lnTo>
                <a:lnTo>
                  <a:pt x="63532" y="29939"/>
                </a:lnTo>
                <a:lnTo>
                  <a:pt x="29939" y="63532"/>
                </a:lnTo>
                <a:lnTo>
                  <a:pt x="7910" y="106135"/>
                </a:lnTo>
                <a:lnTo>
                  <a:pt x="0" y="155194"/>
                </a:lnTo>
                <a:lnTo>
                  <a:pt x="0" y="1397253"/>
                </a:lnTo>
                <a:lnTo>
                  <a:pt x="7910" y="1446325"/>
                </a:lnTo>
                <a:lnTo>
                  <a:pt x="29939" y="1488960"/>
                </a:lnTo>
                <a:lnTo>
                  <a:pt x="63532" y="1522590"/>
                </a:lnTo>
                <a:lnTo>
                  <a:pt x="106135" y="1544651"/>
                </a:lnTo>
                <a:lnTo>
                  <a:pt x="155194" y="1552575"/>
                </a:lnTo>
                <a:lnTo>
                  <a:pt x="2435479" y="1552575"/>
                </a:lnTo>
                <a:lnTo>
                  <a:pt x="2484550" y="1544651"/>
                </a:lnTo>
                <a:lnTo>
                  <a:pt x="2527185" y="1522590"/>
                </a:lnTo>
                <a:lnTo>
                  <a:pt x="2560815" y="1488960"/>
                </a:lnTo>
                <a:lnTo>
                  <a:pt x="2582876" y="1446325"/>
                </a:lnTo>
                <a:lnTo>
                  <a:pt x="2590800" y="1397253"/>
                </a:lnTo>
                <a:lnTo>
                  <a:pt x="2590800" y="155194"/>
                </a:lnTo>
                <a:lnTo>
                  <a:pt x="2582876" y="106135"/>
                </a:lnTo>
                <a:lnTo>
                  <a:pt x="2560815" y="63532"/>
                </a:lnTo>
                <a:lnTo>
                  <a:pt x="2527185" y="29939"/>
                </a:lnTo>
                <a:lnTo>
                  <a:pt x="2484550" y="7910"/>
                </a:lnTo>
                <a:lnTo>
                  <a:pt x="2435479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39435" y="2073592"/>
            <a:ext cx="1999614" cy="139319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ctr" marL="12700" marR="83820" indent="635">
              <a:lnSpc>
                <a:spcPts val="2630"/>
              </a:lnSpc>
              <a:spcBef>
                <a:spcPts val="470"/>
              </a:spcBef>
            </a:pPr>
            <a:r>
              <a:rPr dirty="0" sz="2450" spc="130">
                <a:latin typeface="Times New Roman"/>
                <a:cs typeface="Times New Roman"/>
              </a:rPr>
              <a:t>The</a:t>
            </a:r>
            <a:r>
              <a:rPr dirty="0" sz="2450" spc="20">
                <a:latin typeface="Times New Roman"/>
                <a:cs typeface="Times New Roman"/>
              </a:rPr>
              <a:t> </a:t>
            </a:r>
            <a:r>
              <a:rPr dirty="0" sz="2450" spc="50">
                <a:latin typeface="Times New Roman"/>
                <a:cs typeface="Times New Roman"/>
              </a:rPr>
              <a:t>one</a:t>
            </a:r>
            <a:r>
              <a:rPr dirty="0" sz="2450" spc="35">
                <a:latin typeface="Times New Roman"/>
                <a:cs typeface="Times New Roman"/>
              </a:rPr>
              <a:t> </a:t>
            </a:r>
            <a:r>
              <a:rPr dirty="0" sz="2450" spc="60">
                <a:latin typeface="Times New Roman"/>
                <a:cs typeface="Times New Roman"/>
              </a:rPr>
              <a:t>who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LIVES</a:t>
            </a:r>
            <a:r>
              <a:rPr dirty="0" sz="2000" spc="1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like </a:t>
            </a:r>
            <a:r>
              <a:rPr dirty="0" sz="2450" spc="135">
                <a:latin typeface="Times New Roman"/>
                <a:cs typeface="Times New Roman"/>
              </a:rPr>
              <a:t>His </a:t>
            </a:r>
            <a:r>
              <a:rPr dirty="0" sz="2450" spc="80">
                <a:latin typeface="Times New Roman"/>
                <a:cs typeface="Times New Roman"/>
              </a:rPr>
              <a:t>Master</a:t>
            </a:r>
            <a:endParaRPr sz="2450">
              <a:latin typeface="Times New Roman"/>
              <a:cs typeface="Times New Roman"/>
            </a:endParaRPr>
          </a:p>
          <a:p>
            <a:pPr marL="1052195"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John </a:t>
            </a:r>
            <a:r>
              <a:rPr dirty="0" sz="2000" spc="-190" b="1">
                <a:solidFill>
                  <a:srgbClr val="FFFFFF"/>
                </a:solidFill>
                <a:latin typeface="Times New Roman"/>
                <a:cs typeface="Times New Roman"/>
              </a:rPr>
              <a:t>15:8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20000" y="2495550"/>
            <a:ext cx="542925" cy="638175"/>
          </a:xfrm>
          <a:custGeom>
            <a:avLst/>
            <a:gdLst/>
            <a:ahLst/>
            <a:cxnLst/>
            <a:rect l="l" t="t" r="r" b="b"/>
            <a:pathLst>
              <a:path w="542925" h="638175">
                <a:moveTo>
                  <a:pt x="271525" y="0"/>
                </a:moveTo>
                <a:lnTo>
                  <a:pt x="271525" y="127635"/>
                </a:lnTo>
                <a:lnTo>
                  <a:pt x="0" y="127635"/>
                </a:lnTo>
                <a:lnTo>
                  <a:pt x="0" y="510539"/>
                </a:lnTo>
                <a:lnTo>
                  <a:pt x="271525" y="510539"/>
                </a:lnTo>
                <a:lnTo>
                  <a:pt x="271525" y="638175"/>
                </a:lnTo>
                <a:lnTo>
                  <a:pt x="542925" y="319024"/>
                </a:lnTo>
                <a:lnTo>
                  <a:pt x="271525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424926" y="2043176"/>
            <a:ext cx="2590800" cy="1552575"/>
          </a:xfrm>
          <a:custGeom>
            <a:avLst/>
            <a:gdLst/>
            <a:ahLst/>
            <a:cxnLst/>
            <a:rect l="l" t="t" r="r" b="b"/>
            <a:pathLst>
              <a:path w="2590800" h="1552575">
                <a:moveTo>
                  <a:pt x="2435479" y="0"/>
                </a:moveTo>
                <a:lnTo>
                  <a:pt x="155194" y="0"/>
                </a:lnTo>
                <a:lnTo>
                  <a:pt x="106135" y="7910"/>
                </a:lnTo>
                <a:lnTo>
                  <a:pt x="63532" y="29939"/>
                </a:lnTo>
                <a:lnTo>
                  <a:pt x="29939" y="63532"/>
                </a:lnTo>
                <a:lnTo>
                  <a:pt x="7910" y="106135"/>
                </a:lnTo>
                <a:lnTo>
                  <a:pt x="0" y="155194"/>
                </a:lnTo>
                <a:lnTo>
                  <a:pt x="0" y="1397253"/>
                </a:lnTo>
                <a:lnTo>
                  <a:pt x="7910" y="1446325"/>
                </a:lnTo>
                <a:lnTo>
                  <a:pt x="29939" y="1488960"/>
                </a:lnTo>
                <a:lnTo>
                  <a:pt x="63532" y="1522590"/>
                </a:lnTo>
                <a:lnTo>
                  <a:pt x="106135" y="1544651"/>
                </a:lnTo>
                <a:lnTo>
                  <a:pt x="155194" y="1552575"/>
                </a:lnTo>
                <a:lnTo>
                  <a:pt x="2435479" y="1552575"/>
                </a:lnTo>
                <a:lnTo>
                  <a:pt x="2484550" y="1544651"/>
                </a:lnTo>
                <a:lnTo>
                  <a:pt x="2527185" y="1522590"/>
                </a:lnTo>
                <a:lnTo>
                  <a:pt x="2560815" y="1488960"/>
                </a:lnTo>
                <a:lnTo>
                  <a:pt x="2582876" y="1446325"/>
                </a:lnTo>
                <a:lnTo>
                  <a:pt x="2590800" y="1397253"/>
                </a:lnTo>
                <a:lnTo>
                  <a:pt x="2590800" y="155194"/>
                </a:lnTo>
                <a:lnTo>
                  <a:pt x="2582876" y="106135"/>
                </a:lnTo>
                <a:lnTo>
                  <a:pt x="2560815" y="63532"/>
                </a:lnTo>
                <a:lnTo>
                  <a:pt x="2527185" y="29939"/>
                </a:lnTo>
                <a:lnTo>
                  <a:pt x="2484550" y="7910"/>
                </a:lnTo>
                <a:lnTo>
                  <a:pt x="243547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795384" y="2073592"/>
            <a:ext cx="1959610" cy="139319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ctr" marL="12700" marR="109855" indent="-635">
              <a:lnSpc>
                <a:spcPts val="2630"/>
              </a:lnSpc>
              <a:spcBef>
                <a:spcPts val="470"/>
              </a:spcBef>
            </a:pPr>
            <a:r>
              <a:rPr dirty="0" sz="2450" spc="130">
                <a:latin typeface="Times New Roman"/>
                <a:cs typeface="Times New Roman"/>
              </a:rPr>
              <a:t>The</a:t>
            </a:r>
            <a:r>
              <a:rPr dirty="0" sz="2450" spc="25">
                <a:latin typeface="Times New Roman"/>
                <a:cs typeface="Times New Roman"/>
              </a:rPr>
              <a:t> </a:t>
            </a:r>
            <a:r>
              <a:rPr dirty="0" sz="2450" spc="50">
                <a:latin typeface="Times New Roman"/>
                <a:cs typeface="Times New Roman"/>
              </a:rPr>
              <a:t>one</a:t>
            </a:r>
            <a:r>
              <a:rPr dirty="0" sz="2450" spc="40">
                <a:latin typeface="Times New Roman"/>
                <a:cs typeface="Times New Roman"/>
              </a:rPr>
              <a:t> </a:t>
            </a:r>
            <a:r>
              <a:rPr dirty="0" sz="2450" spc="60">
                <a:latin typeface="Times New Roman"/>
                <a:cs typeface="Times New Roman"/>
              </a:rPr>
              <a:t>who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LEANS</a:t>
            </a:r>
            <a:r>
              <a:rPr dirty="0" sz="2000" spc="14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50" spc="95">
                <a:latin typeface="Times New Roman"/>
                <a:cs typeface="Times New Roman"/>
              </a:rPr>
              <a:t>on</a:t>
            </a:r>
            <a:r>
              <a:rPr dirty="0" sz="2450" spc="30">
                <a:latin typeface="Times New Roman"/>
                <a:cs typeface="Times New Roman"/>
              </a:rPr>
              <a:t>  </a:t>
            </a:r>
            <a:r>
              <a:rPr dirty="0" sz="2450" spc="40">
                <a:latin typeface="Times New Roman"/>
                <a:cs typeface="Times New Roman"/>
              </a:rPr>
              <a:t>his </a:t>
            </a:r>
            <a:r>
              <a:rPr dirty="0" sz="2450" spc="80">
                <a:latin typeface="Times New Roman"/>
                <a:cs typeface="Times New Roman"/>
              </a:rPr>
              <a:t>Master</a:t>
            </a:r>
            <a:endParaRPr sz="2450">
              <a:latin typeface="Times New Roman"/>
              <a:cs typeface="Times New Roman"/>
            </a:endParaRPr>
          </a:p>
          <a:p>
            <a:pPr marL="1020444"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John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4" b="1">
                <a:solidFill>
                  <a:srgbClr val="FFFFFF"/>
                </a:solidFill>
                <a:latin typeface="Times New Roman"/>
                <a:cs typeface="Times New Roman"/>
              </a:rPr>
              <a:t>8:31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391650" y="3819525"/>
            <a:ext cx="647700" cy="542925"/>
          </a:xfrm>
          <a:custGeom>
            <a:avLst/>
            <a:gdLst/>
            <a:ahLst/>
            <a:cxnLst/>
            <a:rect l="l" t="t" r="r" b="b"/>
            <a:pathLst>
              <a:path w="647700" h="542925">
                <a:moveTo>
                  <a:pt x="518159" y="0"/>
                </a:moveTo>
                <a:lnTo>
                  <a:pt x="129540" y="0"/>
                </a:lnTo>
                <a:lnTo>
                  <a:pt x="129540" y="271525"/>
                </a:lnTo>
                <a:lnTo>
                  <a:pt x="0" y="271525"/>
                </a:lnTo>
                <a:lnTo>
                  <a:pt x="323850" y="542925"/>
                </a:lnTo>
                <a:lnTo>
                  <a:pt x="647700" y="271525"/>
                </a:lnTo>
                <a:lnTo>
                  <a:pt x="518159" y="271525"/>
                </a:lnTo>
                <a:lnTo>
                  <a:pt x="51815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24926" y="4633976"/>
            <a:ext cx="2590800" cy="1543050"/>
          </a:xfrm>
          <a:custGeom>
            <a:avLst/>
            <a:gdLst/>
            <a:ahLst/>
            <a:cxnLst/>
            <a:rect l="l" t="t" r="r" b="b"/>
            <a:pathLst>
              <a:path w="2590800" h="1543050">
                <a:moveTo>
                  <a:pt x="2436495" y="0"/>
                </a:moveTo>
                <a:lnTo>
                  <a:pt x="154304" y="0"/>
                </a:lnTo>
                <a:lnTo>
                  <a:pt x="105485" y="7854"/>
                </a:lnTo>
                <a:lnTo>
                  <a:pt x="63121" y="29736"/>
                </a:lnTo>
                <a:lnTo>
                  <a:pt x="29736" y="63121"/>
                </a:lnTo>
                <a:lnTo>
                  <a:pt x="7854" y="105485"/>
                </a:lnTo>
                <a:lnTo>
                  <a:pt x="0" y="154305"/>
                </a:lnTo>
                <a:lnTo>
                  <a:pt x="0" y="1388681"/>
                </a:lnTo>
                <a:lnTo>
                  <a:pt x="7854" y="1437452"/>
                </a:lnTo>
                <a:lnTo>
                  <a:pt x="29736" y="1479810"/>
                </a:lnTo>
                <a:lnTo>
                  <a:pt x="63121" y="1513213"/>
                </a:lnTo>
                <a:lnTo>
                  <a:pt x="105485" y="1535119"/>
                </a:lnTo>
                <a:lnTo>
                  <a:pt x="154304" y="1542986"/>
                </a:lnTo>
                <a:lnTo>
                  <a:pt x="2436368" y="1542986"/>
                </a:lnTo>
                <a:lnTo>
                  <a:pt x="2485201" y="1535119"/>
                </a:lnTo>
                <a:lnTo>
                  <a:pt x="2527596" y="1513213"/>
                </a:lnTo>
                <a:lnTo>
                  <a:pt x="2561019" y="1479810"/>
                </a:lnTo>
                <a:lnTo>
                  <a:pt x="2582932" y="1437452"/>
                </a:lnTo>
                <a:lnTo>
                  <a:pt x="2590800" y="1388681"/>
                </a:lnTo>
                <a:lnTo>
                  <a:pt x="2590800" y="154305"/>
                </a:lnTo>
                <a:lnTo>
                  <a:pt x="2582933" y="105485"/>
                </a:lnTo>
                <a:lnTo>
                  <a:pt x="2561027" y="63121"/>
                </a:lnTo>
                <a:lnTo>
                  <a:pt x="2527624" y="29736"/>
                </a:lnTo>
                <a:lnTo>
                  <a:pt x="2485266" y="7854"/>
                </a:lnTo>
                <a:lnTo>
                  <a:pt x="243649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755633" y="4661789"/>
            <a:ext cx="2032000" cy="139382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algn="ctr" marL="12065" marR="100330" indent="-2540">
              <a:lnSpc>
                <a:spcPct val="89400"/>
              </a:lnSpc>
              <a:spcBef>
                <a:spcPts val="440"/>
              </a:spcBef>
            </a:pPr>
            <a:r>
              <a:rPr dirty="0" sz="2450" spc="130">
                <a:latin typeface="Times New Roman"/>
                <a:cs typeface="Times New Roman"/>
              </a:rPr>
              <a:t>The</a:t>
            </a:r>
            <a:r>
              <a:rPr dirty="0" sz="2450" spc="40">
                <a:latin typeface="Times New Roman"/>
                <a:cs typeface="Times New Roman"/>
              </a:rPr>
              <a:t> </a:t>
            </a:r>
            <a:r>
              <a:rPr dirty="0" sz="2450" spc="50">
                <a:latin typeface="Times New Roman"/>
                <a:cs typeface="Times New Roman"/>
              </a:rPr>
              <a:t>one</a:t>
            </a:r>
            <a:r>
              <a:rPr dirty="0" sz="2450" spc="45">
                <a:latin typeface="Times New Roman"/>
                <a:cs typeface="Times New Roman"/>
              </a:rPr>
              <a:t> </a:t>
            </a:r>
            <a:r>
              <a:rPr dirty="0" sz="2450" spc="65">
                <a:latin typeface="Times New Roman"/>
                <a:cs typeface="Times New Roman"/>
              </a:rPr>
              <a:t>who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LOVES</a:t>
            </a:r>
            <a:r>
              <a:rPr dirty="0" sz="2000" spc="1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like</a:t>
            </a:r>
            <a:r>
              <a:rPr dirty="0" sz="2450" spc="55">
                <a:latin typeface="Times New Roman"/>
                <a:cs typeface="Times New Roman"/>
              </a:rPr>
              <a:t> </a:t>
            </a:r>
            <a:r>
              <a:rPr dirty="0" sz="2450" spc="65">
                <a:latin typeface="Times New Roman"/>
                <a:cs typeface="Times New Roman"/>
              </a:rPr>
              <a:t>his </a:t>
            </a:r>
            <a:r>
              <a:rPr dirty="0" sz="2450" spc="70">
                <a:latin typeface="Times New Roman"/>
                <a:cs typeface="Times New Roman"/>
              </a:rPr>
              <a:t>Master.</a:t>
            </a:r>
            <a:endParaRPr sz="2450">
              <a:latin typeface="Times New Roman"/>
              <a:cs typeface="Times New Roman"/>
            </a:endParaRPr>
          </a:p>
          <a:p>
            <a:pPr marL="1023619">
              <a:lnSpc>
                <a:spcPct val="100000"/>
              </a:lnSpc>
              <a:spcBef>
                <a:spcPts val="140"/>
              </a:spcBef>
            </a:pPr>
            <a:r>
              <a:rPr dirty="0" sz="2000" spc="-50" b="1">
                <a:solidFill>
                  <a:srgbClr val="FFFFFF"/>
                </a:solidFill>
                <a:latin typeface="Times New Roman"/>
                <a:cs typeface="Times New Roman"/>
              </a:rPr>
              <a:t>John</a:t>
            </a:r>
            <a:r>
              <a:rPr dirty="0" sz="20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85" b="1">
                <a:solidFill>
                  <a:srgbClr val="FFFFFF"/>
                </a:solidFill>
                <a:latin typeface="Times New Roman"/>
                <a:cs typeface="Times New Roman"/>
              </a:rPr>
              <a:t>13:35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7687" y="966787"/>
            <a:ext cx="5638800" cy="4933950"/>
          </a:xfrm>
          <a:custGeom>
            <a:avLst/>
            <a:gdLst/>
            <a:ahLst/>
            <a:cxnLst/>
            <a:rect l="l" t="t" r="r" b="b"/>
            <a:pathLst>
              <a:path w="5638800" h="4933950">
                <a:moveTo>
                  <a:pt x="0" y="4933950"/>
                </a:moveTo>
                <a:lnTo>
                  <a:pt x="5638800" y="4933950"/>
                </a:lnTo>
                <a:lnTo>
                  <a:pt x="5638800" y="0"/>
                </a:lnTo>
                <a:lnTo>
                  <a:pt x="0" y="0"/>
                </a:lnTo>
                <a:lnTo>
                  <a:pt x="0" y="4933950"/>
                </a:lnTo>
                <a:close/>
              </a:path>
            </a:pathLst>
          </a:custGeom>
          <a:ln w="9525">
            <a:solidFill>
              <a:srgbClr val="E7E6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5792" y="1121600"/>
            <a:ext cx="5461635" cy="2171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5080" indent="-229235">
              <a:lnSpc>
                <a:spcPct val="1543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150" b="1">
                <a:latin typeface="Times New Roman"/>
                <a:cs typeface="Times New Roman"/>
              </a:rPr>
              <a:t>Are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you</a:t>
            </a:r>
            <a:r>
              <a:rPr dirty="0" sz="2150" spc="3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one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of</a:t>
            </a:r>
            <a:r>
              <a:rPr dirty="0" sz="2150" spc="4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this</a:t>
            </a:r>
            <a:r>
              <a:rPr dirty="0" sz="2150" spc="2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Man’s</a:t>
            </a:r>
            <a:r>
              <a:rPr dirty="0" sz="2150" spc="3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Disciple?</a:t>
            </a:r>
            <a:r>
              <a:rPr dirty="0" sz="2150" spc="5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-</a:t>
            </a:r>
            <a:r>
              <a:rPr dirty="0" sz="2150" spc="20" b="1">
                <a:latin typeface="Times New Roman"/>
                <a:cs typeface="Times New Roman"/>
              </a:rPr>
              <a:t> </a:t>
            </a:r>
            <a:r>
              <a:rPr dirty="0" sz="2150" spc="-380" b="1">
                <a:latin typeface="Nirmala UI"/>
                <a:cs typeface="Nirmala UI"/>
              </a:rPr>
              <a:t>నీవును </a:t>
            </a:r>
            <a:r>
              <a:rPr dirty="0" sz="2150" spc="-665" b="1">
                <a:latin typeface="Nirmala UI"/>
                <a:cs typeface="Nirmala UI"/>
              </a:rPr>
              <a:t>ఈ</a:t>
            </a:r>
            <a:r>
              <a:rPr dirty="0" sz="2150" spc="-20" b="1">
                <a:latin typeface="Nirmala UI"/>
                <a:cs typeface="Nirmala UI"/>
              </a:rPr>
              <a:t> </a:t>
            </a:r>
            <a:r>
              <a:rPr dirty="0" sz="2150" spc="-740" b="1">
                <a:latin typeface="Nirmala UI"/>
                <a:cs typeface="Nirmala UI"/>
              </a:rPr>
              <a:t>మనుష్యుని</a:t>
            </a:r>
            <a:r>
              <a:rPr dirty="0" sz="2150" spc="65" b="1">
                <a:latin typeface="Nirmala UI"/>
                <a:cs typeface="Nirmala UI"/>
              </a:rPr>
              <a:t> </a:t>
            </a:r>
            <a:r>
              <a:rPr dirty="0" sz="2150" spc="-825" b="1">
                <a:latin typeface="Nirmala UI"/>
                <a:cs typeface="Nirmala UI"/>
              </a:rPr>
              <a:t>శిష్యులలో</a:t>
            </a:r>
            <a:r>
              <a:rPr dirty="0" sz="2150" spc="70" b="1">
                <a:latin typeface="Nirmala UI"/>
                <a:cs typeface="Nirmala UI"/>
              </a:rPr>
              <a:t> </a:t>
            </a:r>
            <a:r>
              <a:rPr dirty="0" sz="2150" spc="-285" b="1">
                <a:latin typeface="Nirmala UI"/>
                <a:cs typeface="Nirmala UI"/>
              </a:rPr>
              <a:t>ఒకడవా?</a:t>
            </a:r>
            <a:endParaRPr sz="2150">
              <a:latin typeface="Nirmala UI"/>
              <a:cs typeface="Nirmala UI"/>
            </a:endParaRPr>
          </a:p>
          <a:p>
            <a:pPr marL="241300" marR="138430" indent="-229235">
              <a:lnSpc>
                <a:spcPct val="1543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150" spc="150" b="1">
                <a:latin typeface="Times New Roman"/>
                <a:cs typeface="Times New Roman"/>
              </a:rPr>
              <a:t>We</a:t>
            </a:r>
            <a:r>
              <a:rPr dirty="0" sz="2150" spc="-2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know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spc="-20" b="1">
                <a:latin typeface="Times New Roman"/>
                <a:cs typeface="Times New Roman"/>
              </a:rPr>
              <a:t>Peter’s</a:t>
            </a:r>
            <a:r>
              <a:rPr dirty="0" sz="2150" spc="-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reply</a:t>
            </a:r>
            <a:r>
              <a:rPr dirty="0" sz="2150" spc="5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on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that</a:t>
            </a:r>
            <a:r>
              <a:rPr dirty="0" sz="2150" spc="-3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day,</a:t>
            </a:r>
            <a:r>
              <a:rPr dirty="0" sz="2150" spc="-5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what</a:t>
            </a:r>
            <a:r>
              <a:rPr dirty="0" sz="2150" spc="-25" b="1">
                <a:latin typeface="Times New Roman"/>
                <a:cs typeface="Times New Roman"/>
              </a:rPr>
              <a:t> is </a:t>
            </a:r>
            <a:r>
              <a:rPr dirty="0" sz="2150" b="1">
                <a:latin typeface="Times New Roman"/>
                <a:cs typeface="Times New Roman"/>
              </a:rPr>
              <a:t>your</a:t>
            </a:r>
            <a:r>
              <a:rPr dirty="0" sz="2150" spc="-2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answer</a:t>
            </a:r>
            <a:r>
              <a:rPr dirty="0" sz="2150" spc="-90" b="1">
                <a:latin typeface="Times New Roman"/>
                <a:cs typeface="Times New Roman"/>
              </a:rPr>
              <a:t> </a:t>
            </a:r>
            <a:r>
              <a:rPr dirty="0" sz="2150" spc="-10" b="1">
                <a:latin typeface="Times New Roman"/>
                <a:cs typeface="Times New Roman"/>
              </a:rPr>
              <a:t>today?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792" y="3556063"/>
            <a:ext cx="5107305" cy="23050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50" spc="70">
                <a:latin typeface="Times New Roman"/>
                <a:cs typeface="Times New Roman"/>
              </a:rPr>
              <a:t>Christians</a:t>
            </a:r>
            <a:r>
              <a:rPr dirty="0" sz="1850" spc="10">
                <a:latin typeface="Times New Roman"/>
                <a:cs typeface="Times New Roman"/>
              </a:rPr>
              <a:t> </a:t>
            </a:r>
            <a:r>
              <a:rPr dirty="0" sz="1850" spc="75">
                <a:latin typeface="Times New Roman"/>
                <a:cs typeface="Times New Roman"/>
              </a:rPr>
              <a:t>Vs.</a:t>
            </a:r>
            <a:r>
              <a:rPr dirty="0" sz="1850" spc="-5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Times New Roman"/>
                <a:cs typeface="Times New Roman"/>
              </a:rPr>
              <a:t>Disciple</a:t>
            </a:r>
            <a:endParaRPr sz="1850">
              <a:latin typeface="Times New Roman"/>
              <a:cs typeface="Times New Roman"/>
            </a:endParaRPr>
          </a:p>
          <a:p>
            <a:pPr marL="240029" marR="5080" indent="-227965">
              <a:lnSpc>
                <a:spcPct val="1522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50" spc="70">
                <a:latin typeface="Times New Roman"/>
                <a:cs typeface="Times New Roman"/>
              </a:rPr>
              <a:t>Faith</a:t>
            </a:r>
            <a:r>
              <a:rPr dirty="0" sz="1850" spc="75">
                <a:latin typeface="Times New Roman"/>
                <a:cs typeface="Times New Roman"/>
              </a:rPr>
              <a:t> </a:t>
            </a:r>
            <a:r>
              <a:rPr dirty="0" sz="1850">
                <a:latin typeface="Times New Roman"/>
                <a:cs typeface="Times New Roman"/>
              </a:rPr>
              <a:t>(belief)</a:t>
            </a:r>
            <a:r>
              <a:rPr dirty="0" sz="1850" spc="75">
                <a:latin typeface="Times New Roman"/>
                <a:cs typeface="Times New Roman"/>
              </a:rPr>
              <a:t> without</a:t>
            </a:r>
            <a:r>
              <a:rPr dirty="0" sz="1850" spc="100">
                <a:latin typeface="Times New Roman"/>
                <a:cs typeface="Times New Roman"/>
              </a:rPr>
              <a:t> </a:t>
            </a:r>
            <a:r>
              <a:rPr dirty="0" sz="1850" spc="55">
                <a:latin typeface="Times New Roman"/>
                <a:cs typeface="Times New Roman"/>
              </a:rPr>
              <a:t>works</a:t>
            </a:r>
            <a:r>
              <a:rPr dirty="0" sz="1850" spc="60">
                <a:latin typeface="Times New Roman"/>
                <a:cs typeface="Times New Roman"/>
              </a:rPr>
              <a:t> (behavior)</a:t>
            </a:r>
            <a:r>
              <a:rPr dirty="0" sz="1850" spc="75">
                <a:latin typeface="Times New Roman"/>
                <a:cs typeface="Times New Roman"/>
              </a:rPr>
              <a:t> </a:t>
            </a:r>
            <a:r>
              <a:rPr dirty="0" sz="1850">
                <a:latin typeface="Times New Roman"/>
                <a:cs typeface="Times New Roman"/>
              </a:rPr>
              <a:t>is</a:t>
            </a:r>
            <a:r>
              <a:rPr dirty="0" sz="1850" spc="145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Times New Roman"/>
                <a:cs typeface="Times New Roman"/>
              </a:rPr>
              <a:t>Dead. </a:t>
            </a:r>
            <a:r>
              <a:rPr dirty="0" sz="1850" spc="-10">
                <a:latin typeface="Times New Roman"/>
                <a:cs typeface="Times New Roman"/>
              </a:rPr>
              <a:t>	</a:t>
            </a:r>
            <a:r>
              <a:rPr dirty="0" sz="1850">
                <a:latin typeface="Times New Roman"/>
                <a:cs typeface="Times New Roman"/>
              </a:rPr>
              <a:t>James</a:t>
            </a:r>
            <a:r>
              <a:rPr dirty="0" sz="1850" spc="200">
                <a:latin typeface="Times New Roman"/>
                <a:cs typeface="Times New Roman"/>
              </a:rPr>
              <a:t> </a:t>
            </a:r>
            <a:r>
              <a:rPr dirty="0" sz="1850" spc="-20">
                <a:latin typeface="Times New Roman"/>
                <a:cs typeface="Times New Roman"/>
              </a:rPr>
              <a:t>2:17</a:t>
            </a:r>
            <a:endParaRPr sz="1850">
              <a:latin typeface="Times New Roman"/>
              <a:cs typeface="Times New Roman"/>
            </a:endParaRPr>
          </a:p>
          <a:p>
            <a:pPr marL="240029" marR="491490" indent="-227965">
              <a:lnSpc>
                <a:spcPct val="1557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50" spc="80">
                <a:latin typeface="Times New Roman"/>
                <a:cs typeface="Times New Roman"/>
              </a:rPr>
              <a:t>Great</a:t>
            </a:r>
            <a:r>
              <a:rPr dirty="0" sz="1850" spc="45">
                <a:latin typeface="Times New Roman"/>
                <a:cs typeface="Times New Roman"/>
              </a:rPr>
              <a:t> omission</a:t>
            </a:r>
            <a:r>
              <a:rPr dirty="0" sz="1850" spc="85">
                <a:latin typeface="Times New Roman"/>
                <a:cs typeface="Times New Roman"/>
              </a:rPr>
              <a:t> </a:t>
            </a:r>
            <a:r>
              <a:rPr dirty="0" sz="1850">
                <a:latin typeface="Times New Roman"/>
                <a:cs typeface="Times New Roman"/>
              </a:rPr>
              <a:t>of</a:t>
            </a:r>
            <a:r>
              <a:rPr dirty="0" sz="1850" spc="15">
                <a:latin typeface="Times New Roman"/>
                <a:cs typeface="Times New Roman"/>
              </a:rPr>
              <a:t> </a:t>
            </a:r>
            <a:r>
              <a:rPr dirty="0" sz="1850" spc="60">
                <a:latin typeface="Times New Roman"/>
                <a:cs typeface="Times New Roman"/>
              </a:rPr>
              <a:t>the</a:t>
            </a:r>
            <a:r>
              <a:rPr dirty="0" sz="1850" spc="90">
                <a:latin typeface="Times New Roman"/>
                <a:cs typeface="Times New Roman"/>
              </a:rPr>
              <a:t> </a:t>
            </a:r>
            <a:r>
              <a:rPr dirty="0" sz="1850" spc="80">
                <a:latin typeface="Times New Roman"/>
                <a:cs typeface="Times New Roman"/>
              </a:rPr>
              <a:t>Great</a:t>
            </a:r>
            <a:r>
              <a:rPr dirty="0" sz="1850" spc="45">
                <a:latin typeface="Times New Roman"/>
                <a:cs typeface="Times New Roman"/>
              </a:rPr>
              <a:t> </a:t>
            </a:r>
            <a:r>
              <a:rPr dirty="0" sz="1850" spc="65">
                <a:latin typeface="Times New Roman"/>
                <a:cs typeface="Times New Roman"/>
              </a:rPr>
              <a:t>Commission</a:t>
            </a:r>
            <a:r>
              <a:rPr dirty="0" sz="1850" spc="130">
                <a:latin typeface="Times New Roman"/>
                <a:cs typeface="Times New Roman"/>
              </a:rPr>
              <a:t> </a:t>
            </a:r>
            <a:r>
              <a:rPr dirty="0" sz="1850" spc="-50">
                <a:latin typeface="Times New Roman"/>
                <a:cs typeface="Times New Roman"/>
              </a:rPr>
              <a:t>– </a:t>
            </a:r>
            <a:r>
              <a:rPr dirty="0" sz="1850" spc="-50">
                <a:latin typeface="Times New Roman"/>
                <a:cs typeface="Times New Roman"/>
              </a:rPr>
              <a:t>	</a:t>
            </a:r>
            <a:r>
              <a:rPr dirty="0" sz="1850" spc="-10">
                <a:latin typeface="Times New Roman"/>
                <a:cs typeface="Times New Roman"/>
              </a:rPr>
              <a:t>Discipleship.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5" name="object 5" descr="A group of people around a fire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500" y="952500"/>
            <a:ext cx="5276850" cy="49339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835008" y="2460307"/>
            <a:ext cx="2300605" cy="914400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065" marR="5080">
              <a:lnSpc>
                <a:spcPct val="101299"/>
              </a:lnSpc>
              <a:spcBef>
                <a:spcPts val="70"/>
              </a:spcBef>
            </a:pP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“Are</a:t>
            </a:r>
            <a:r>
              <a:rPr dirty="0" sz="2100" spc="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you</a:t>
            </a:r>
            <a:r>
              <a:rPr dirty="0" sz="2100" spc="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one</a:t>
            </a:r>
            <a:r>
              <a:rPr dirty="0" sz="2100" spc="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100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40">
                <a:solidFill>
                  <a:srgbClr val="FFFFFF"/>
                </a:solidFill>
                <a:latin typeface="Times New Roman"/>
                <a:cs typeface="Times New Roman"/>
              </a:rPr>
              <a:t>this </a:t>
            </a:r>
            <a:r>
              <a:rPr dirty="0" sz="2100">
                <a:solidFill>
                  <a:srgbClr val="FFFFFF"/>
                </a:solidFill>
                <a:latin typeface="Times New Roman"/>
                <a:cs typeface="Times New Roman"/>
              </a:rPr>
              <a:t>Man’s</a:t>
            </a:r>
            <a:r>
              <a:rPr dirty="0" sz="2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Times New Roman"/>
                <a:cs typeface="Times New Roman"/>
              </a:rPr>
              <a:t>Disciple?”</a:t>
            </a:r>
            <a:endParaRPr sz="2100">
              <a:latin typeface="Times New Roman"/>
              <a:cs typeface="Times New Roman"/>
            </a:endParaRPr>
          </a:p>
          <a:p>
            <a:pPr algn="ctr" marL="11430">
              <a:lnSpc>
                <a:spcPct val="100000"/>
              </a:lnSpc>
              <a:spcBef>
                <a:spcPts val="55"/>
              </a:spcBef>
            </a:pPr>
            <a:r>
              <a:rPr dirty="0" sz="1550">
                <a:solidFill>
                  <a:srgbClr val="FFFFFF"/>
                </a:solidFill>
                <a:latin typeface="Times New Roman"/>
                <a:cs typeface="Times New Roman"/>
              </a:rPr>
              <a:t>John</a:t>
            </a:r>
            <a:r>
              <a:rPr dirty="0" sz="155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Times New Roman"/>
                <a:cs typeface="Times New Roman"/>
              </a:rPr>
              <a:t>18:17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76281" y="1875091"/>
            <a:ext cx="100012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Luke</a:t>
            </a:r>
            <a:r>
              <a:rPr dirty="0" sz="20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20">
                <a:solidFill>
                  <a:srgbClr val="FFFFFF"/>
                </a:solidFill>
                <a:latin typeface="Times New Roman"/>
                <a:cs typeface="Times New Roman"/>
              </a:rPr>
              <a:t>9:23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/>
          <p:nvPr/>
        </p:nvSpPr>
        <p:spPr>
          <a:xfrm>
            <a:off x="5789295" y="950213"/>
            <a:ext cx="5584825" cy="812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dirty="0" sz="2400" i="1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400" spc="-7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10" i="1">
                <a:solidFill>
                  <a:srgbClr val="FFFFFF"/>
                </a:solidFill>
                <a:latin typeface="Times New Roman"/>
                <a:cs typeface="Times New Roman"/>
              </a:rPr>
              <a:t>he</a:t>
            </a:r>
            <a:r>
              <a:rPr dirty="0" sz="2400" spc="-3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95" i="1">
                <a:solidFill>
                  <a:srgbClr val="FFFFFF"/>
                </a:solidFill>
                <a:latin typeface="Times New Roman"/>
                <a:cs typeface="Times New Roman"/>
              </a:rPr>
              <a:t>said</a:t>
            </a:r>
            <a:r>
              <a:rPr dirty="0" sz="24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20" i="1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2400" spc="-3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5" i="1">
                <a:solidFill>
                  <a:srgbClr val="FFFFFF"/>
                </a:solidFill>
                <a:latin typeface="Times New Roman"/>
                <a:cs typeface="Times New Roman"/>
              </a:rPr>
              <a:t>all,</a:t>
            </a:r>
            <a:r>
              <a:rPr dirty="0" sz="2400" spc="-8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i="1">
                <a:solidFill>
                  <a:srgbClr val="FFFFFF"/>
                </a:solidFill>
                <a:latin typeface="Times New Roman"/>
                <a:cs typeface="Times New Roman"/>
              </a:rPr>
              <a:t>“If</a:t>
            </a:r>
            <a:r>
              <a:rPr dirty="0" sz="2400" spc="2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10" i="1">
                <a:solidFill>
                  <a:srgbClr val="FFFFFF"/>
                </a:solidFill>
                <a:latin typeface="Times New Roman"/>
                <a:cs typeface="Times New Roman"/>
              </a:rPr>
              <a:t>anyone</a:t>
            </a:r>
            <a:r>
              <a:rPr dirty="0" sz="2400" spc="-3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75" i="1">
                <a:solidFill>
                  <a:srgbClr val="FFFFFF"/>
                </a:solidFill>
                <a:latin typeface="Times New Roman"/>
                <a:cs typeface="Times New Roman"/>
              </a:rPr>
              <a:t>would</a:t>
            </a:r>
            <a:r>
              <a:rPr dirty="0" sz="24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70" i="1">
                <a:solidFill>
                  <a:srgbClr val="FFFFFF"/>
                </a:solidFill>
                <a:latin typeface="Times New Roman"/>
                <a:cs typeface="Times New Roman"/>
              </a:rPr>
              <a:t>come</a:t>
            </a:r>
            <a:r>
              <a:rPr dirty="0" sz="2400" spc="-2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i="1">
                <a:solidFill>
                  <a:srgbClr val="FFFFFF"/>
                </a:solidFill>
                <a:latin typeface="Times New Roman"/>
                <a:cs typeface="Times New Roman"/>
              </a:rPr>
              <a:t>after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75" i="1">
                <a:solidFill>
                  <a:srgbClr val="FFFFFF"/>
                </a:solidFill>
                <a:latin typeface="Times New Roman"/>
                <a:cs typeface="Times New Roman"/>
              </a:rPr>
              <a:t>me, </a:t>
            </a:r>
            <a:r>
              <a:rPr dirty="0" sz="2400" spc="-10" i="1">
                <a:solidFill>
                  <a:srgbClr val="FFFFFF"/>
                </a:solidFill>
                <a:latin typeface="Times New Roman"/>
                <a:cs typeface="Times New Roman"/>
              </a:rPr>
              <a:t>let</a:t>
            </a:r>
            <a:r>
              <a:rPr dirty="0" sz="2400" spc="-9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60" i="1">
                <a:solidFill>
                  <a:srgbClr val="FFFFFF"/>
                </a:solidFill>
                <a:latin typeface="Times New Roman"/>
                <a:cs typeface="Times New Roman"/>
              </a:rPr>
              <a:t>him</a:t>
            </a:r>
            <a:r>
              <a:rPr dirty="0" sz="24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75" i="1">
                <a:solidFill>
                  <a:srgbClr val="FFFFFF"/>
                </a:solidFill>
                <a:latin typeface="Times New Roman"/>
                <a:cs typeface="Times New Roman"/>
              </a:rPr>
              <a:t>deny</a:t>
            </a:r>
            <a:r>
              <a:rPr dirty="0" sz="2400" spc="-8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45" i="1">
                <a:solidFill>
                  <a:srgbClr val="FFFFFF"/>
                </a:solidFill>
                <a:latin typeface="Times New Roman"/>
                <a:cs typeface="Times New Roman"/>
              </a:rPr>
              <a:t>himself</a:t>
            </a:r>
            <a:r>
              <a:rPr dirty="0" sz="2400" spc="-9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0" i="1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400" spc="-3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50" spc="-70" b="1" i="1">
                <a:solidFill>
                  <a:srgbClr val="FFFFFF"/>
                </a:solidFill>
                <a:latin typeface="Times New Roman"/>
                <a:cs typeface="Times New Roman"/>
              </a:rPr>
              <a:t>take</a:t>
            </a:r>
            <a:r>
              <a:rPr dirty="0" sz="2750" spc="-80" b="1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50" spc="-150" b="1" i="1">
                <a:solidFill>
                  <a:srgbClr val="FFFFFF"/>
                </a:solidFill>
                <a:latin typeface="Times New Roman"/>
                <a:cs typeface="Times New Roman"/>
              </a:rPr>
              <a:t>up</a:t>
            </a:r>
            <a:r>
              <a:rPr dirty="0" sz="2750" spc="-20" b="1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50" spc="-114" b="1" i="1">
                <a:solidFill>
                  <a:srgbClr val="FFFFFF"/>
                </a:solidFill>
                <a:latin typeface="Times New Roman"/>
                <a:cs typeface="Times New Roman"/>
              </a:rPr>
              <a:t>his</a:t>
            </a:r>
            <a:r>
              <a:rPr dirty="0" sz="2750" spc="-60" b="1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750" spc="-55" b="1" i="1">
                <a:solidFill>
                  <a:srgbClr val="FFFFFF"/>
                </a:solidFill>
                <a:latin typeface="Times New Roman"/>
                <a:cs typeface="Times New Roman"/>
              </a:rPr>
              <a:t>cross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46950" y="1742186"/>
            <a:ext cx="247015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20" b="1" i="1">
                <a:solidFill>
                  <a:srgbClr val="FFC000"/>
                </a:solidFill>
                <a:latin typeface="Times New Roman"/>
                <a:cs typeface="Times New Roman"/>
              </a:rPr>
              <a:t>daily</a:t>
            </a:r>
            <a:r>
              <a:rPr dirty="0" sz="2750" spc="-105" b="1" i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400" spc="-95" i="1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4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60" i="1">
                <a:solidFill>
                  <a:srgbClr val="FFFFFF"/>
                </a:solidFill>
                <a:latin typeface="Times New Roman"/>
                <a:cs typeface="Times New Roman"/>
              </a:rPr>
              <a:t>follow</a:t>
            </a:r>
            <a:r>
              <a:rPr dirty="0" sz="2400" spc="-9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35" i="1">
                <a:solidFill>
                  <a:srgbClr val="FFFFFF"/>
                </a:solidFill>
                <a:latin typeface="Times New Roman"/>
                <a:cs typeface="Times New Roman"/>
              </a:rPr>
              <a:t>me.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1177" y="3447732"/>
            <a:ext cx="15951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10" i="1">
                <a:solidFill>
                  <a:srgbClr val="FFFFFF"/>
                </a:solidFill>
                <a:latin typeface="Times New Roman"/>
                <a:cs typeface="Times New Roman"/>
              </a:rPr>
              <a:t>he</a:t>
            </a:r>
            <a:r>
              <a:rPr dirty="0" sz="1800" spc="-9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5" i="1">
                <a:solidFill>
                  <a:srgbClr val="FFFFFF"/>
                </a:solidFill>
                <a:latin typeface="Times New Roman"/>
                <a:cs typeface="Times New Roman"/>
              </a:rPr>
              <a:t>said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 i="1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all,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1183" y="3447732"/>
            <a:ext cx="14630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0" i="1">
                <a:solidFill>
                  <a:srgbClr val="FFFFFF"/>
                </a:solidFill>
                <a:latin typeface="Times New Roman"/>
                <a:cs typeface="Times New Roman"/>
              </a:rPr>
              <a:t>Universal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Call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177" y="4000817"/>
            <a:ext cx="5182870" cy="1950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2135" algn="l"/>
              </a:tabLst>
            </a:pPr>
            <a:r>
              <a:rPr dirty="0" sz="1800" spc="70" i="1">
                <a:solidFill>
                  <a:srgbClr val="FFFFFF"/>
                </a:solidFill>
                <a:latin typeface="Times New Roman"/>
                <a:cs typeface="Times New Roman"/>
              </a:rPr>
              <a:t>If</a:t>
            </a:r>
            <a:r>
              <a:rPr dirty="0" sz="1800" spc="1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anyone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	-</a:t>
            </a:r>
            <a:r>
              <a:rPr dirty="0" sz="1800" spc="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95" i="1">
                <a:solidFill>
                  <a:srgbClr val="FFFFFF"/>
                </a:solidFill>
                <a:latin typeface="Times New Roman"/>
                <a:cs typeface="Times New Roman"/>
              </a:rPr>
              <a:t>Personal</a:t>
            </a:r>
            <a:r>
              <a:rPr dirty="0" sz="1800" spc="2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Commitment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757805" algn="l"/>
              </a:tabLst>
            </a:pP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let</a:t>
            </a:r>
            <a:r>
              <a:rPr dirty="0" sz="1800" spc="-7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him</a:t>
            </a:r>
            <a:r>
              <a:rPr dirty="0" sz="1800" spc="-5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60" i="1">
                <a:solidFill>
                  <a:srgbClr val="FFFFFF"/>
                </a:solidFill>
                <a:latin typeface="Times New Roman"/>
                <a:cs typeface="Times New Roman"/>
              </a:rPr>
              <a:t>…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take</a:t>
            </a:r>
            <a:r>
              <a:rPr dirty="0" sz="1800" spc="-9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60" i="1">
                <a:solidFill>
                  <a:srgbClr val="FFFFFF"/>
                </a:solidFill>
                <a:latin typeface="Times New Roman"/>
                <a:cs typeface="Times New Roman"/>
              </a:rPr>
              <a:t>up</a:t>
            </a:r>
            <a:r>
              <a:rPr dirty="0" sz="18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his</a:t>
            </a:r>
            <a:r>
              <a:rPr dirty="0" sz="18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cross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	-</a:t>
            </a:r>
            <a:r>
              <a:rPr dirty="0" sz="1800" spc="-6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Cost</a:t>
            </a:r>
            <a:r>
              <a:rPr dirty="0" sz="1800" spc="-7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1800" spc="-5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Call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4360"/>
              </a:lnSpc>
              <a:spcBef>
                <a:spcPts val="229"/>
              </a:spcBef>
              <a:tabLst>
                <a:tab pos="1842135" algn="l"/>
              </a:tabLst>
            </a:pP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Daily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	-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70" i="1">
                <a:solidFill>
                  <a:srgbClr val="FFFFFF"/>
                </a:solidFill>
                <a:latin typeface="Times New Roman"/>
                <a:cs typeface="Times New Roman"/>
              </a:rPr>
              <a:t>not</a:t>
            </a:r>
            <a:r>
              <a:rPr dirty="0" sz="1800" spc="-3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80" i="1">
                <a:solidFill>
                  <a:srgbClr val="FFFFFF"/>
                </a:solidFill>
                <a:latin typeface="Times New Roman"/>
                <a:cs typeface="Times New Roman"/>
              </a:rPr>
              <a:t>as</a:t>
            </a: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5" i="1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20" i="1">
                <a:solidFill>
                  <a:srgbClr val="FFFFFF"/>
                </a:solidFill>
                <a:latin typeface="Times New Roman"/>
                <a:cs typeface="Times New Roman"/>
              </a:rPr>
              <a:t>occasion</a:t>
            </a:r>
            <a:r>
              <a:rPr dirty="0" sz="1800" spc="-2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dirty="0" sz="1800" spc="-7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but</a:t>
            </a:r>
            <a:r>
              <a:rPr dirty="0" sz="1800" spc="-3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80" i="1">
                <a:solidFill>
                  <a:srgbClr val="FFFFFF"/>
                </a:solidFill>
                <a:latin typeface="Times New Roman"/>
                <a:cs typeface="Times New Roman"/>
              </a:rPr>
              <a:t>as</a:t>
            </a: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5" i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50" i="1">
                <a:solidFill>
                  <a:srgbClr val="FFFFFF"/>
                </a:solidFill>
                <a:latin typeface="Times New Roman"/>
                <a:cs typeface="Times New Roman"/>
              </a:rPr>
              <a:t> vocation. </a:t>
            </a:r>
            <a:r>
              <a:rPr dirty="0" sz="1800" spc="-95" i="1">
                <a:solidFill>
                  <a:srgbClr val="FFFFFF"/>
                </a:solidFill>
                <a:latin typeface="Times New Roman"/>
                <a:cs typeface="Times New Roman"/>
              </a:rPr>
              <a:t>Follow</a:t>
            </a:r>
            <a:r>
              <a:rPr dirty="0" sz="1800" spc="-1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Me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	-</a:t>
            </a:r>
            <a:r>
              <a:rPr dirty="0" sz="1800" spc="-114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70" i="1">
                <a:solidFill>
                  <a:srgbClr val="FFFFFF"/>
                </a:solidFill>
                <a:latin typeface="Times New Roman"/>
                <a:cs typeface="Times New Roman"/>
              </a:rPr>
              <a:t>not</a:t>
            </a: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60" i="1">
                <a:solidFill>
                  <a:srgbClr val="FFFFFF"/>
                </a:solidFill>
                <a:latin typeface="Times New Roman"/>
                <a:cs typeface="Times New Roman"/>
              </a:rPr>
              <a:t>set</a:t>
            </a:r>
            <a:r>
              <a:rPr dirty="0" sz="1800" spc="-5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75" i="1">
                <a:solidFill>
                  <a:srgbClr val="FFFFFF"/>
                </a:solidFill>
                <a:latin typeface="Times New Roman"/>
                <a:cs typeface="Times New Roman"/>
              </a:rPr>
              <a:t>principles,</a:t>
            </a:r>
            <a:r>
              <a:rPr dirty="0" sz="1800" spc="-7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but</a:t>
            </a:r>
            <a:r>
              <a:rPr dirty="0" sz="1800" spc="-6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2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Person.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51827" y="984630"/>
            <a:ext cx="4088129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240"/>
              <a:t>A</a:t>
            </a:r>
            <a:r>
              <a:rPr dirty="0" sz="3600" spc="75"/>
              <a:t> </a:t>
            </a:r>
            <a:r>
              <a:rPr dirty="0" sz="3600"/>
              <a:t>Call</a:t>
            </a:r>
            <a:r>
              <a:rPr dirty="0" sz="3600" spc="80"/>
              <a:t> </a:t>
            </a:r>
            <a:r>
              <a:rPr dirty="0" sz="3600"/>
              <a:t>to</a:t>
            </a:r>
            <a:r>
              <a:rPr dirty="0" sz="3600" spc="120"/>
              <a:t> </a:t>
            </a:r>
            <a:r>
              <a:rPr dirty="0" sz="3600" spc="-10"/>
              <a:t>Discipleship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553770" y="1657942"/>
            <a:ext cx="11017885" cy="73025"/>
            <a:chOff x="553770" y="1657942"/>
            <a:chExt cx="11017885" cy="73025"/>
          </a:xfrm>
        </p:grpSpPr>
        <p:sp>
          <p:nvSpPr>
            <p:cNvPr id="4" name="object 4"/>
            <p:cNvSpPr/>
            <p:nvPr/>
          </p:nvSpPr>
          <p:spPr>
            <a:xfrm>
              <a:off x="566728" y="1677425"/>
              <a:ext cx="10998835" cy="31115"/>
            </a:xfrm>
            <a:custGeom>
              <a:avLst/>
              <a:gdLst/>
              <a:ahLst/>
              <a:cxnLst/>
              <a:rect l="l" t="t" r="r" b="b"/>
              <a:pathLst>
                <a:path w="10998835" h="31114">
                  <a:moveTo>
                    <a:pt x="3990629" y="26415"/>
                  </a:moveTo>
                  <a:lnTo>
                    <a:pt x="3446092" y="26415"/>
                  </a:lnTo>
                  <a:lnTo>
                    <a:pt x="3462324" y="27177"/>
                  </a:lnTo>
                  <a:lnTo>
                    <a:pt x="3461057" y="27177"/>
                  </a:lnTo>
                  <a:lnTo>
                    <a:pt x="3512686" y="28828"/>
                  </a:lnTo>
                  <a:lnTo>
                    <a:pt x="3570214" y="29972"/>
                  </a:lnTo>
                  <a:lnTo>
                    <a:pt x="3672945" y="30861"/>
                  </a:lnTo>
                  <a:lnTo>
                    <a:pt x="3729141" y="30861"/>
                  </a:lnTo>
                  <a:lnTo>
                    <a:pt x="3840322" y="29972"/>
                  </a:lnTo>
                  <a:lnTo>
                    <a:pt x="3886867" y="29083"/>
                  </a:lnTo>
                  <a:lnTo>
                    <a:pt x="3887916" y="29083"/>
                  </a:lnTo>
                  <a:lnTo>
                    <a:pt x="3938317" y="27939"/>
                  </a:lnTo>
                  <a:lnTo>
                    <a:pt x="3939670" y="27939"/>
                  </a:lnTo>
                  <a:lnTo>
                    <a:pt x="3990629" y="26415"/>
                  </a:lnTo>
                  <a:close/>
                </a:path>
                <a:path w="10998835" h="31114">
                  <a:moveTo>
                    <a:pt x="8450009" y="28828"/>
                  </a:moveTo>
                  <a:lnTo>
                    <a:pt x="3900165" y="28828"/>
                  </a:lnTo>
                  <a:lnTo>
                    <a:pt x="3886867" y="29083"/>
                  </a:lnTo>
                  <a:lnTo>
                    <a:pt x="8505261" y="29083"/>
                  </a:lnTo>
                  <a:lnTo>
                    <a:pt x="8450009" y="28828"/>
                  </a:lnTo>
                  <a:close/>
                </a:path>
                <a:path w="10998835" h="31114">
                  <a:moveTo>
                    <a:pt x="8939686" y="24891"/>
                  </a:moveTo>
                  <a:lnTo>
                    <a:pt x="8170338" y="24891"/>
                  </a:lnTo>
                  <a:lnTo>
                    <a:pt x="8282280" y="27177"/>
                  </a:lnTo>
                  <a:lnTo>
                    <a:pt x="8450009" y="28828"/>
                  </a:lnTo>
                  <a:lnTo>
                    <a:pt x="8670874" y="28828"/>
                  </a:lnTo>
                  <a:lnTo>
                    <a:pt x="8870043" y="26415"/>
                  </a:lnTo>
                  <a:lnTo>
                    <a:pt x="8871222" y="26415"/>
                  </a:lnTo>
                  <a:lnTo>
                    <a:pt x="8917575" y="25400"/>
                  </a:lnTo>
                  <a:lnTo>
                    <a:pt x="8939686" y="24891"/>
                  </a:lnTo>
                  <a:close/>
                </a:path>
                <a:path w="10998835" h="31114">
                  <a:moveTo>
                    <a:pt x="6969864" y="25908"/>
                  </a:moveTo>
                  <a:lnTo>
                    <a:pt x="6966417" y="25908"/>
                  </a:lnTo>
                  <a:lnTo>
                    <a:pt x="6950883" y="26415"/>
                  </a:lnTo>
                  <a:lnTo>
                    <a:pt x="6760943" y="26415"/>
                  </a:lnTo>
                  <a:lnTo>
                    <a:pt x="6769220" y="26924"/>
                  </a:lnTo>
                  <a:lnTo>
                    <a:pt x="6770451" y="26924"/>
                  </a:lnTo>
                  <a:lnTo>
                    <a:pt x="6796858" y="27939"/>
                  </a:lnTo>
                  <a:lnTo>
                    <a:pt x="6834113" y="28448"/>
                  </a:lnTo>
                  <a:lnTo>
                    <a:pt x="6875433" y="27939"/>
                  </a:lnTo>
                  <a:lnTo>
                    <a:pt x="6880156" y="27939"/>
                  </a:lnTo>
                  <a:lnTo>
                    <a:pt x="6969864" y="25908"/>
                  </a:lnTo>
                  <a:close/>
                </a:path>
                <a:path w="10998835" h="31114">
                  <a:moveTo>
                    <a:pt x="1119947" y="21716"/>
                  </a:moveTo>
                  <a:lnTo>
                    <a:pt x="697122" y="21716"/>
                  </a:lnTo>
                  <a:lnTo>
                    <a:pt x="784644" y="25908"/>
                  </a:lnTo>
                  <a:lnTo>
                    <a:pt x="786153" y="25908"/>
                  </a:lnTo>
                  <a:lnTo>
                    <a:pt x="827770" y="27177"/>
                  </a:lnTo>
                  <a:lnTo>
                    <a:pt x="819282" y="27177"/>
                  </a:lnTo>
                  <a:lnTo>
                    <a:pt x="886528" y="28194"/>
                  </a:lnTo>
                  <a:lnTo>
                    <a:pt x="934687" y="27939"/>
                  </a:lnTo>
                  <a:lnTo>
                    <a:pt x="981964" y="26924"/>
                  </a:lnTo>
                  <a:lnTo>
                    <a:pt x="1026077" y="25400"/>
                  </a:lnTo>
                  <a:lnTo>
                    <a:pt x="1027137" y="25400"/>
                  </a:lnTo>
                  <a:lnTo>
                    <a:pt x="1079445" y="22860"/>
                  </a:lnTo>
                  <a:lnTo>
                    <a:pt x="1119947" y="21716"/>
                  </a:lnTo>
                  <a:close/>
                </a:path>
                <a:path w="10998835" h="31114">
                  <a:moveTo>
                    <a:pt x="1467480" y="26415"/>
                  </a:moveTo>
                  <a:lnTo>
                    <a:pt x="1310716" y="26415"/>
                  </a:lnTo>
                  <a:lnTo>
                    <a:pt x="1346686" y="27177"/>
                  </a:lnTo>
                  <a:lnTo>
                    <a:pt x="1590223" y="27939"/>
                  </a:lnTo>
                  <a:lnTo>
                    <a:pt x="1399590" y="27939"/>
                  </a:lnTo>
                  <a:lnTo>
                    <a:pt x="1467480" y="26415"/>
                  </a:lnTo>
                  <a:close/>
                </a:path>
                <a:path w="10998835" h="31114">
                  <a:moveTo>
                    <a:pt x="4471340" y="26415"/>
                  </a:moveTo>
                  <a:lnTo>
                    <a:pt x="4327440" y="26415"/>
                  </a:lnTo>
                  <a:lnTo>
                    <a:pt x="4354752" y="27177"/>
                  </a:lnTo>
                  <a:lnTo>
                    <a:pt x="4448685" y="27939"/>
                  </a:lnTo>
                  <a:lnTo>
                    <a:pt x="4401252" y="27939"/>
                  </a:lnTo>
                  <a:lnTo>
                    <a:pt x="4471340" y="26415"/>
                  </a:lnTo>
                  <a:close/>
                </a:path>
                <a:path w="10998835" h="31114">
                  <a:moveTo>
                    <a:pt x="1504562" y="24891"/>
                  </a:moveTo>
                  <a:lnTo>
                    <a:pt x="1262044" y="24891"/>
                  </a:lnTo>
                  <a:lnTo>
                    <a:pt x="1308601" y="26415"/>
                  </a:lnTo>
                  <a:lnTo>
                    <a:pt x="1473642" y="26415"/>
                  </a:lnTo>
                  <a:lnTo>
                    <a:pt x="1504562" y="24891"/>
                  </a:lnTo>
                  <a:close/>
                </a:path>
                <a:path w="10998835" h="31114">
                  <a:moveTo>
                    <a:pt x="3435272" y="25908"/>
                  </a:moveTo>
                  <a:lnTo>
                    <a:pt x="1490111" y="25908"/>
                  </a:lnTo>
                  <a:lnTo>
                    <a:pt x="1467480" y="26415"/>
                  </a:lnTo>
                  <a:lnTo>
                    <a:pt x="3446092" y="26415"/>
                  </a:lnTo>
                  <a:lnTo>
                    <a:pt x="3435272" y="25908"/>
                  </a:lnTo>
                  <a:close/>
                </a:path>
                <a:path w="10998835" h="31114">
                  <a:moveTo>
                    <a:pt x="4309232" y="25908"/>
                  </a:moveTo>
                  <a:lnTo>
                    <a:pt x="4003592" y="25908"/>
                  </a:lnTo>
                  <a:lnTo>
                    <a:pt x="3990629" y="26415"/>
                  </a:lnTo>
                  <a:lnTo>
                    <a:pt x="4327440" y="26415"/>
                  </a:lnTo>
                  <a:lnTo>
                    <a:pt x="4309232" y="25908"/>
                  </a:lnTo>
                  <a:close/>
                </a:path>
                <a:path w="10998835" h="31114">
                  <a:moveTo>
                    <a:pt x="6752666" y="25908"/>
                  </a:moveTo>
                  <a:lnTo>
                    <a:pt x="4480532" y="25908"/>
                  </a:lnTo>
                  <a:lnTo>
                    <a:pt x="4471340" y="26415"/>
                  </a:lnTo>
                  <a:lnTo>
                    <a:pt x="6760943" y="26415"/>
                  </a:lnTo>
                  <a:lnTo>
                    <a:pt x="6752666" y="25908"/>
                  </a:lnTo>
                  <a:close/>
                </a:path>
                <a:path w="10998835" h="31114">
                  <a:moveTo>
                    <a:pt x="3099196" y="24891"/>
                  </a:moveTo>
                  <a:lnTo>
                    <a:pt x="2972000" y="24891"/>
                  </a:lnTo>
                  <a:lnTo>
                    <a:pt x="2985653" y="25400"/>
                  </a:lnTo>
                  <a:lnTo>
                    <a:pt x="3065668" y="25908"/>
                  </a:lnTo>
                  <a:lnTo>
                    <a:pt x="3038017" y="25908"/>
                  </a:lnTo>
                  <a:lnTo>
                    <a:pt x="3099196" y="24891"/>
                  </a:lnTo>
                  <a:close/>
                </a:path>
                <a:path w="10998835" h="31114">
                  <a:moveTo>
                    <a:pt x="4029517" y="24891"/>
                  </a:moveTo>
                  <a:lnTo>
                    <a:pt x="3415744" y="24891"/>
                  </a:lnTo>
                  <a:lnTo>
                    <a:pt x="3423746" y="25400"/>
                  </a:lnTo>
                  <a:lnTo>
                    <a:pt x="3424451" y="25400"/>
                  </a:lnTo>
                  <a:lnTo>
                    <a:pt x="3435272" y="25908"/>
                  </a:lnTo>
                  <a:lnTo>
                    <a:pt x="4003592" y="25908"/>
                  </a:lnTo>
                  <a:lnTo>
                    <a:pt x="4029517" y="24891"/>
                  </a:lnTo>
                  <a:close/>
                </a:path>
                <a:path w="10998835" h="31114">
                  <a:moveTo>
                    <a:pt x="4498916" y="24891"/>
                  </a:moveTo>
                  <a:lnTo>
                    <a:pt x="4285362" y="24891"/>
                  </a:lnTo>
                  <a:lnTo>
                    <a:pt x="4309232" y="25908"/>
                  </a:lnTo>
                  <a:lnTo>
                    <a:pt x="4480532" y="25908"/>
                  </a:lnTo>
                  <a:lnTo>
                    <a:pt x="4498916" y="24891"/>
                  </a:lnTo>
                  <a:close/>
                </a:path>
                <a:path w="10998835" h="31114">
                  <a:moveTo>
                    <a:pt x="6997485" y="24891"/>
                  </a:moveTo>
                  <a:lnTo>
                    <a:pt x="6736112" y="24891"/>
                  </a:lnTo>
                  <a:lnTo>
                    <a:pt x="6752666" y="25908"/>
                  </a:lnTo>
                  <a:lnTo>
                    <a:pt x="6966417" y="25908"/>
                  </a:lnTo>
                  <a:lnTo>
                    <a:pt x="6997485" y="24891"/>
                  </a:lnTo>
                  <a:close/>
                </a:path>
                <a:path w="10998835" h="31114">
                  <a:moveTo>
                    <a:pt x="2345877" y="24891"/>
                  </a:moveTo>
                  <a:lnTo>
                    <a:pt x="2286253" y="24891"/>
                  </a:lnTo>
                  <a:lnTo>
                    <a:pt x="2316898" y="25019"/>
                  </a:lnTo>
                  <a:lnTo>
                    <a:pt x="2345877" y="24891"/>
                  </a:lnTo>
                  <a:close/>
                </a:path>
                <a:path w="10998835" h="31114">
                  <a:moveTo>
                    <a:pt x="5345302" y="24891"/>
                  </a:moveTo>
                  <a:lnTo>
                    <a:pt x="5299002" y="24891"/>
                  </a:lnTo>
                  <a:lnTo>
                    <a:pt x="5323176" y="25019"/>
                  </a:lnTo>
                  <a:lnTo>
                    <a:pt x="5345302" y="24891"/>
                  </a:lnTo>
                  <a:close/>
                </a:path>
                <a:path w="10998835" h="31114">
                  <a:moveTo>
                    <a:pt x="9824828" y="24891"/>
                  </a:moveTo>
                  <a:lnTo>
                    <a:pt x="9639274" y="24891"/>
                  </a:lnTo>
                  <a:lnTo>
                    <a:pt x="9659174" y="25019"/>
                  </a:lnTo>
                  <a:lnTo>
                    <a:pt x="9771900" y="25019"/>
                  </a:lnTo>
                  <a:lnTo>
                    <a:pt x="9824828" y="24891"/>
                  </a:lnTo>
                  <a:close/>
                </a:path>
                <a:path w="10998835" h="31114">
                  <a:moveTo>
                    <a:pt x="1564529" y="21716"/>
                  </a:moveTo>
                  <a:lnTo>
                    <a:pt x="1152391" y="21716"/>
                  </a:lnTo>
                  <a:lnTo>
                    <a:pt x="1211913" y="23240"/>
                  </a:lnTo>
                  <a:lnTo>
                    <a:pt x="1210897" y="23240"/>
                  </a:lnTo>
                  <a:lnTo>
                    <a:pt x="1262173" y="24891"/>
                  </a:lnTo>
                  <a:lnTo>
                    <a:pt x="1246525" y="24384"/>
                  </a:lnTo>
                  <a:lnTo>
                    <a:pt x="1514869" y="24384"/>
                  </a:lnTo>
                  <a:lnTo>
                    <a:pt x="1545789" y="22860"/>
                  </a:lnTo>
                  <a:lnTo>
                    <a:pt x="1564529" y="21716"/>
                  </a:lnTo>
                  <a:close/>
                </a:path>
                <a:path w="10998835" h="31114">
                  <a:moveTo>
                    <a:pt x="2216660" y="24384"/>
                  </a:moveTo>
                  <a:lnTo>
                    <a:pt x="1514869" y="24384"/>
                  </a:lnTo>
                  <a:lnTo>
                    <a:pt x="1504562" y="24891"/>
                  </a:lnTo>
                  <a:lnTo>
                    <a:pt x="2268591" y="24891"/>
                  </a:lnTo>
                  <a:lnTo>
                    <a:pt x="2216660" y="24384"/>
                  </a:lnTo>
                  <a:close/>
                </a:path>
                <a:path w="10998835" h="31114">
                  <a:moveTo>
                    <a:pt x="2958347" y="24384"/>
                  </a:moveTo>
                  <a:lnTo>
                    <a:pt x="2416048" y="24384"/>
                  </a:lnTo>
                  <a:lnTo>
                    <a:pt x="2361127" y="24891"/>
                  </a:lnTo>
                  <a:lnTo>
                    <a:pt x="2972000" y="24891"/>
                  </a:lnTo>
                  <a:lnTo>
                    <a:pt x="2958347" y="24384"/>
                  </a:lnTo>
                  <a:close/>
                </a:path>
                <a:path w="10998835" h="31114">
                  <a:moveTo>
                    <a:pt x="3407741" y="24384"/>
                  </a:moveTo>
                  <a:lnTo>
                    <a:pt x="3114221" y="24384"/>
                  </a:lnTo>
                  <a:lnTo>
                    <a:pt x="3099196" y="24891"/>
                  </a:lnTo>
                  <a:lnTo>
                    <a:pt x="3415744" y="24891"/>
                  </a:lnTo>
                  <a:lnTo>
                    <a:pt x="3407741" y="24384"/>
                  </a:lnTo>
                  <a:close/>
                </a:path>
                <a:path w="10998835" h="31114">
                  <a:moveTo>
                    <a:pt x="4273427" y="24384"/>
                  </a:moveTo>
                  <a:lnTo>
                    <a:pt x="4040087" y="24384"/>
                  </a:lnTo>
                  <a:lnTo>
                    <a:pt x="4030314" y="24891"/>
                  </a:lnTo>
                  <a:lnTo>
                    <a:pt x="4285362" y="24891"/>
                  </a:lnTo>
                  <a:lnTo>
                    <a:pt x="4273427" y="24384"/>
                  </a:lnTo>
                  <a:close/>
                </a:path>
                <a:path w="10998835" h="31114">
                  <a:moveTo>
                    <a:pt x="5223037" y="24384"/>
                  </a:moveTo>
                  <a:lnTo>
                    <a:pt x="4508108" y="24384"/>
                  </a:lnTo>
                  <a:lnTo>
                    <a:pt x="4498916" y="24891"/>
                  </a:lnTo>
                  <a:lnTo>
                    <a:pt x="5292090" y="24891"/>
                  </a:lnTo>
                  <a:lnTo>
                    <a:pt x="5223037" y="24384"/>
                  </a:lnTo>
                  <a:close/>
                </a:path>
                <a:path w="10998835" h="31114">
                  <a:moveTo>
                    <a:pt x="6727835" y="24384"/>
                  </a:moveTo>
                  <a:lnTo>
                    <a:pt x="5391125" y="24384"/>
                  </a:lnTo>
                  <a:lnTo>
                    <a:pt x="5359528" y="24891"/>
                  </a:lnTo>
                  <a:lnTo>
                    <a:pt x="6736112" y="24891"/>
                  </a:lnTo>
                  <a:lnTo>
                    <a:pt x="6727835" y="24384"/>
                  </a:lnTo>
                  <a:close/>
                </a:path>
                <a:path w="10998835" h="31114">
                  <a:moveTo>
                    <a:pt x="8149989" y="24384"/>
                  </a:moveTo>
                  <a:lnTo>
                    <a:pt x="7013019" y="24384"/>
                  </a:lnTo>
                  <a:lnTo>
                    <a:pt x="6997485" y="24891"/>
                  </a:lnTo>
                  <a:lnTo>
                    <a:pt x="8170338" y="24891"/>
                  </a:lnTo>
                  <a:lnTo>
                    <a:pt x="8149989" y="24384"/>
                  </a:lnTo>
                  <a:close/>
                </a:path>
                <a:path w="10998835" h="31114">
                  <a:moveTo>
                    <a:pt x="9559673" y="24384"/>
                  </a:moveTo>
                  <a:lnTo>
                    <a:pt x="8961441" y="24384"/>
                  </a:lnTo>
                  <a:lnTo>
                    <a:pt x="8939686" y="24891"/>
                  </a:lnTo>
                  <a:lnTo>
                    <a:pt x="9639274" y="24891"/>
                  </a:lnTo>
                  <a:lnTo>
                    <a:pt x="9559673" y="24384"/>
                  </a:lnTo>
                  <a:close/>
                </a:path>
                <a:path w="10998835" h="31114">
                  <a:moveTo>
                    <a:pt x="10591823" y="21716"/>
                  </a:moveTo>
                  <a:lnTo>
                    <a:pt x="9411967" y="21716"/>
                  </a:lnTo>
                  <a:lnTo>
                    <a:pt x="9545608" y="24002"/>
                  </a:lnTo>
                  <a:lnTo>
                    <a:pt x="9547922" y="24002"/>
                  </a:lnTo>
                  <a:lnTo>
                    <a:pt x="9620094" y="24891"/>
                  </a:lnTo>
                  <a:lnTo>
                    <a:pt x="9843287" y="24891"/>
                  </a:lnTo>
                  <a:lnTo>
                    <a:pt x="9910867" y="24384"/>
                  </a:lnTo>
                  <a:lnTo>
                    <a:pt x="10032201" y="23240"/>
                  </a:lnTo>
                  <a:lnTo>
                    <a:pt x="10515894" y="22860"/>
                  </a:lnTo>
                  <a:lnTo>
                    <a:pt x="10540367" y="22478"/>
                  </a:lnTo>
                  <a:lnTo>
                    <a:pt x="10539113" y="22478"/>
                  </a:lnTo>
                  <a:lnTo>
                    <a:pt x="10591823" y="21716"/>
                  </a:lnTo>
                  <a:close/>
                </a:path>
                <a:path w="10998835" h="31114">
                  <a:moveTo>
                    <a:pt x="2631620" y="20827"/>
                  </a:moveTo>
                  <a:lnTo>
                    <a:pt x="2029270" y="20827"/>
                  </a:lnTo>
                  <a:lnTo>
                    <a:pt x="2183810" y="24002"/>
                  </a:lnTo>
                  <a:lnTo>
                    <a:pt x="2216660" y="24384"/>
                  </a:lnTo>
                  <a:lnTo>
                    <a:pt x="2419342" y="24384"/>
                  </a:lnTo>
                  <a:lnTo>
                    <a:pt x="2524578" y="22860"/>
                  </a:lnTo>
                  <a:lnTo>
                    <a:pt x="2631620" y="20827"/>
                  </a:lnTo>
                  <a:close/>
                </a:path>
                <a:path w="10998835" h="31114">
                  <a:moveTo>
                    <a:pt x="3231213" y="20065"/>
                  </a:moveTo>
                  <a:lnTo>
                    <a:pt x="2835815" y="20065"/>
                  </a:lnTo>
                  <a:lnTo>
                    <a:pt x="2862942" y="20827"/>
                  </a:lnTo>
                  <a:lnTo>
                    <a:pt x="2867071" y="20827"/>
                  </a:lnTo>
                  <a:lnTo>
                    <a:pt x="2958347" y="24384"/>
                  </a:lnTo>
                  <a:lnTo>
                    <a:pt x="3114221" y="24384"/>
                  </a:lnTo>
                  <a:lnTo>
                    <a:pt x="3184745" y="21716"/>
                  </a:lnTo>
                  <a:lnTo>
                    <a:pt x="3182738" y="21716"/>
                  </a:lnTo>
                  <a:lnTo>
                    <a:pt x="3231213" y="20065"/>
                  </a:lnTo>
                  <a:close/>
                </a:path>
                <a:path w="10998835" h="31114">
                  <a:moveTo>
                    <a:pt x="3815657" y="19303"/>
                  </a:moveTo>
                  <a:lnTo>
                    <a:pt x="3291998" y="19303"/>
                  </a:lnTo>
                  <a:lnTo>
                    <a:pt x="3339760" y="20065"/>
                  </a:lnTo>
                  <a:lnTo>
                    <a:pt x="3334058" y="20065"/>
                  </a:lnTo>
                  <a:lnTo>
                    <a:pt x="3407741" y="24384"/>
                  </a:lnTo>
                  <a:lnTo>
                    <a:pt x="4040087" y="24384"/>
                  </a:lnTo>
                  <a:lnTo>
                    <a:pt x="4047417" y="24002"/>
                  </a:lnTo>
                  <a:lnTo>
                    <a:pt x="4043851" y="24002"/>
                  </a:lnTo>
                  <a:lnTo>
                    <a:pt x="3937893" y="22860"/>
                  </a:lnTo>
                  <a:lnTo>
                    <a:pt x="3890879" y="21716"/>
                  </a:lnTo>
                  <a:lnTo>
                    <a:pt x="3888052" y="21716"/>
                  </a:lnTo>
                  <a:lnTo>
                    <a:pt x="3815657" y="19303"/>
                  </a:lnTo>
                  <a:close/>
                </a:path>
                <a:path w="10998835" h="31114">
                  <a:moveTo>
                    <a:pt x="4708080" y="17652"/>
                  </a:moveTo>
                  <a:lnTo>
                    <a:pt x="4372923" y="17652"/>
                  </a:lnTo>
                  <a:lnTo>
                    <a:pt x="4321741" y="19303"/>
                  </a:lnTo>
                  <a:lnTo>
                    <a:pt x="4322642" y="19303"/>
                  </a:lnTo>
                  <a:lnTo>
                    <a:pt x="4197304" y="22478"/>
                  </a:lnTo>
                  <a:lnTo>
                    <a:pt x="4224855" y="22478"/>
                  </a:lnTo>
                  <a:lnTo>
                    <a:pt x="4264823" y="24002"/>
                  </a:lnTo>
                  <a:lnTo>
                    <a:pt x="4264476" y="24002"/>
                  </a:lnTo>
                  <a:lnTo>
                    <a:pt x="4273427" y="24384"/>
                  </a:lnTo>
                  <a:lnTo>
                    <a:pt x="4508108" y="24384"/>
                  </a:lnTo>
                  <a:lnTo>
                    <a:pt x="4572452" y="20827"/>
                  </a:lnTo>
                  <a:lnTo>
                    <a:pt x="4614258" y="19303"/>
                  </a:lnTo>
                  <a:lnTo>
                    <a:pt x="4653904" y="18541"/>
                  </a:lnTo>
                  <a:lnTo>
                    <a:pt x="4837934" y="18541"/>
                  </a:lnTo>
                  <a:lnTo>
                    <a:pt x="4708080" y="17652"/>
                  </a:lnTo>
                  <a:close/>
                </a:path>
                <a:path w="10998835" h="31114">
                  <a:moveTo>
                    <a:pt x="5531576" y="20065"/>
                  </a:moveTo>
                  <a:lnTo>
                    <a:pt x="4950267" y="20065"/>
                  </a:lnTo>
                  <a:lnTo>
                    <a:pt x="5119574" y="22860"/>
                  </a:lnTo>
                  <a:lnTo>
                    <a:pt x="5223037" y="24384"/>
                  </a:lnTo>
                  <a:lnTo>
                    <a:pt x="5391125" y="24384"/>
                  </a:lnTo>
                  <a:lnTo>
                    <a:pt x="5414822" y="24002"/>
                  </a:lnTo>
                  <a:lnTo>
                    <a:pt x="5410352" y="24002"/>
                  </a:lnTo>
                  <a:lnTo>
                    <a:pt x="5472064" y="21716"/>
                  </a:lnTo>
                  <a:lnTo>
                    <a:pt x="5469348" y="21716"/>
                  </a:lnTo>
                  <a:lnTo>
                    <a:pt x="5531576" y="20065"/>
                  </a:lnTo>
                  <a:close/>
                </a:path>
                <a:path w="10998835" h="31114">
                  <a:moveTo>
                    <a:pt x="7126732" y="20827"/>
                  </a:moveTo>
                  <a:lnTo>
                    <a:pt x="6625370" y="20827"/>
                  </a:lnTo>
                  <a:lnTo>
                    <a:pt x="6674672" y="21716"/>
                  </a:lnTo>
                  <a:lnTo>
                    <a:pt x="6671166" y="21716"/>
                  </a:lnTo>
                  <a:lnTo>
                    <a:pt x="6703005" y="22860"/>
                  </a:lnTo>
                  <a:lnTo>
                    <a:pt x="6727835" y="24384"/>
                  </a:lnTo>
                  <a:lnTo>
                    <a:pt x="7013019" y="24384"/>
                  </a:lnTo>
                  <a:lnTo>
                    <a:pt x="7126732" y="20827"/>
                  </a:lnTo>
                  <a:close/>
                </a:path>
                <a:path w="10998835" h="31114">
                  <a:moveTo>
                    <a:pt x="9066538" y="20827"/>
                  </a:moveTo>
                  <a:lnTo>
                    <a:pt x="8029844" y="20827"/>
                  </a:lnTo>
                  <a:lnTo>
                    <a:pt x="8148798" y="24384"/>
                  </a:lnTo>
                  <a:lnTo>
                    <a:pt x="8963189" y="24384"/>
                  </a:lnTo>
                  <a:lnTo>
                    <a:pt x="9066538" y="20827"/>
                  </a:lnTo>
                  <a:close/>
                </a:path>
                <a:path w="10998835" h="31114">
                  <a:moveTo>
                    <a:pt x="4162838" y="20827"/>
                  </a:moveTo>
                  <a:lnTo>
                    <a:pt x="4123419" y="20827"/>
                  </a:lnTo>
                  <a:lnTo>
                    <a:pt x="4069406" y="22860"/>
                  </a:lnTo>
                  <a:lnTo>
                    <a:pt x="4047417" y="24002"/>
                  </a:lnTo>
                  <a:lnTo>
                    <a:pt x="4077349" y="24002"/>
                  </a:lnTo>
                  <a:lnTo>
                    <a:pt x="4132806" y="23622"/>
                  </a:lnTo>
                  <a:lnTo>
                    <a:pt x="4178544" y="22860"/>
                  </a:lnTo>
                  <a:lnTo>
                    <a:pt x="4180598" y="22860"/>
                  </a:lnTo>
                  <a:lnTo>
                    <a:pt x="4197304" y="22478"/>
                  </a:lnTo>
                  <a:lnTo>
                    <a:pt x="4224855" y="22478"/>
                  </a:lnTo>
                  <a:lnTo>
                    <a:pt x="4204871" y="21716"/>
                  </a:lnTo>
                  <a:lnTo>
                    <a:pt x="4199821" y="21716"/>
                  </a:lnTo>
                  <a:lnTo>
                    <a:pt x="4162838" y="20827"/>
                  </a:lnTo>
                  <a:close/>
                </a:path>
                <a:path w="10998835" h="31114">
                  <a:moveTo>
                    <a:pt x="7872842" y="21716"/>
                  </a:moveTo>
                  <a:lnTo>
                    <a:pt x="7711938" y="21716"/>
                  </a:lnTo>
                  <a:lnTo>
                    <a:pt x="7792534" y="24002"/>
                  </a:lnTo>
                  <a:lnTo>
                    <a:pt x="7770824" y="24002"/>
                  </a:lnTo>
                  <a:lnTo>
                    <a:pt x="7820252" y="23622"/>
                  </a:lnTo>
                  <a:lnTo>
                    <a:pt x="7845001" y="22860"/>
                  </a:lnTo>
                  <a:lnTo>
                    <a:pt x="7846161" y="22860"/>
                  </a:lnTo>
                  <a:lnTo>
                    <a:pt x="7872842" y="21716"/>
                  </a:lnTo>
                  <a:close/>
                </a:path>
                <a:path w="10998835" h="31114">
                  <a:moveTo>
                    <a:pt x="10515894" y="22860"/>
                  </a:moveTo>
                  <a:lnTo>
                    <a:pt x="10159437" y="22860"/>
                  </a:lnTo>
                  <a:lnTo>
                    <a:pt x="10324259" y="24002"/>
                  </a:lnTo>
                  <a:lnTo>
                    <a:pt x="10419581" y="24002"/>
                  </a:lnTo>
                  <a:lnTo>
                    <a:pt x="10515894" y="22860"/>
                  </a:lnTo>
                  <a:close/>
                </a:path>
                <a:path w="10998835" h="31114">
                  <a:moveTo>
                    <a:pt x="315644" y="17652"/>
                  </a:moveTo>
                  <a:lnTo>
                    <a:pt x="8390" y="17652"/>
                  </a:lnTo>
                  <a:lnTo>
                    <a:pt x="10003" y="20065"/>
                  </a:lnTo>
                  <a:lnTo>
                    <a:pt x="9597" y="22478"/>
                  </a:lnTo>
                  <a:lnTo>
                    <a:pt x="9533" y="22860"/>
                  </a:lnTo>
                  <a:lnTo>
                    <a:pt x="58655" y="21716"/>
                  </a:lnTo>
                  <a:lnTo>
                    <a:pt x="58501" y="21716"/>
                  </a:lnTo>
                  <a:lnTo>
                    <a:pt x="131460" y="20065"/>
                  </a:lnTo>
                  <a:lnTo>
                    <a:pt x="134521" y="20065"/>
                  </a:lnTo>
                  <a:lnTo>
                    <a:pt x="315644" y="17652"/>
                  </a:lnTo>
                  <a:close/>
                </a:path>
                <a:path w="10998835" h="31114">
                  <a:moveTo>
                    <a:pt x="6440696" y="21716"/>
                  </a:moveTo>
                  <a:lnTo>
                    <a:pt x="6086741" y="21716"/>
                  </a:lnTo>
                  <a:lnTo>
                    <a:pt x="6176850" y="22478"/>
                  </a:lnTo>
                  <a:lnTo>
                    <a:pt x="6215456" y="22860"/>
                  </a:lnTo>
                  <a:lnTo>
                    <a:pt x="6293824" y="22860"/>
                  </a:lnTo>
                  <a:lnTo>
                    <a:pt x="6440696" y="21716"/>
                  </a:lnTo>
                  <a:close/>
                </a:path>
                <a:path w="10998835" h="31114">
                  <a:moveTo>
                    <a:pt x="10982513" y="20065"/>
                  </a:moveTo>
                  <a:lnTo>
                    <a:pt x="9333652" y="20065"/>
                  </a:lnTo>
                  <a:lnTo>
                    <a:pt x="9365868" y="20827"/>
                  </a:lnTo>
                  <a:lnTo>
                    <a:pt x="10899889" y="21716"/>
                  </a:lnTo>
                  <a:lnTo>
                    <a:pt x="10885493" y="21716"/>
                  </a:lnTo>
                  <a:lnTo>
                    <a:pt x="10956695" y="22478"/>
                  </a:lnTo>
                  <a:lnTo>
                    <a:pt x="10951745" y="22478"/>
                  </a:lnTo>
                  <a:lnTo>
                    <a:pt x="10982397" y="22860"/>
                  </a:lnTo>
                  <a:lnTo>
                    <a:pt x="10982513" y="20065"/>
                  </a:lnTo>
                  <a:close/>
                </a:path>
                <a:path w="10998835" h="31114">
                  <a:moveTo>
                    <a:pt x="1460400" y="19303"/>
                  </a:moveTo>
                  <a:lnTo>
                    <a:pt x="624079" y="19303"/>
                  </a:lnTo>
                  <a:lnTo>
                    <a:pt x="656073" y="20065"/>
                  </a:lnTo>
                  <a:lnTo>
                    <a:pt x="654234" y="20065"/>
                  </a:lnTo>
                  <a:lnTo>
                    <a:pt x="699644" y="21716"/>
                  </a:lnTo>
                  <a:lnTo>
                    <a:pt x="1605082" y="21716"/>
                  </a:lnTo>
                  <a:lnTo>
                    <a:pt x="1521473" y="20827"/>
                  </a:lnTo>
                  <a:lnTo>
                    <a:pt x="1527827" y="20827"/>
                  </a:lnTo>
                  <a:lnTo>
                    <a:pt x="1460400" y="19303"/>
                  </a:lnTo>
                  <a:close/>
                </a:path>
                <a:path w="10998835" h="31114">
                  <a:moveTo>
                    <a:pt x="1793711" y="20065"/>
                  </a:moveTo>
                  <a:lnTo>
                    <a:pt x="1591599" y="20065"/>
                  </a:lnTo>
                  <a:lnTo>
                    <a:pt x="1564529" y="21716"/>
                  </a:lnTo>
                  <a:lnTo>
                    <a:pt x="1684211" y="21716"/>
                  </a:lnTo>
                  <a:lnTo>
                    <a:pt x="1793711" y="20065"/>
                  </a:lnTo>
                  <a:close/>
                </a:path>
                <a:path w="10998835" h="31114">
                  <a:moveTo>
                    <a:pt x="6677393" y="19303"/>
                  </a:moveTo>
                  <a:lnTo>
                    <a:pt x="5845882" y="19303"/>
                  </a:lnTo>
                  <a:lnTo>
                    <a:pt x="6094213" y="21716"/>
                  </a:lnTo>
                  <a:lnTo>
                    <a:pt x="6413401" y="21716"/>
                  </a:lnTo>
                  <a:lnTo>
                    <a:pt x="7129013" y="20827"/>
                  </a:lnTo>
                  <a:lnTo>
                    <a:pt x="7161022" y="20065"/>
                  </a:lnTo>
                  <a:lnTo>
                    <a:pt x="7239114" y="20065"/>
                  </a:lnTo>
                  <a:lnTo>
                    <a:pt x="6677393" y="19303"/>
                  </a:lnTo>
                  <a:close/>
                </a:path>
                <a:path w="10998835" h="31114">
                  <a:moveTo>
                    <a:pt x="7921872" y="20065"/>
                  </a:moveTo>
                  <a:lnTo>
                    <a:pt x="7648076" y="20065"/>
                  </a:lnTo>
                  <a:lnTo>
                    <a:pt x="7710831" y="21716"/>
                  </a:lnTo>
                  <a:lnTo>
                    <a:pt x="7870934" y="21716"/>
                  </a:lnTo>
                  <a:lnTo>
                    <a:pt x="7921872" y="20065"/>
                  </a:lnTo>
                  <a:close/>
                </a:path>
                <a:path w="10998835" h="31114">
                  <a:moveTo>
                    <a:pt x="10694453" y="20827"/>
                  </a:moveTo>
                  <a:lnTo>
                    <a:pt x="9368212" y="20827"/>
                  </a:lnTo>
                  <a:lnTo>
                    <a:pt x="9411266" y="21716"/>
                  </a:lnTo>
                  <a:lnTo>
                    <a:pt x="10584968" y="21716"/>
                  </a:lnTo>
                  <a:lnTo>
                    <a:pt x="10694453" y="20827"/>
                  </a:lnTo>
                  <a:close/>
                </a:path>
                <a:path w="10998835" h="31114">
                  <a:moveTo>
                    <a:pt x="2685856" y="20065"/>
                  </a:moveTo>
                  <a:lnTo>
                    <a:pt x="1998698" y="20065"/>
                  </a:lnTo>
                  <a:lnTo>
                    <a:pt x="2029863" y="20827"/>
                  </a:lnTo>
                  <a:lnTo>
                    <a:pt x="2633658" y="20827"/>
                  </a:lnTo>
                  <a:lnTo>
                    <a:pt x="2685856" y="20065"/>
                  </a:lnTo>
                  <a:close/>
                </a:path>
                <a:path w="10998835" h="31114">
                  <a:moveTo>
                    <a:pt x="9112394" y="19303"/>
                  </a:moveTo>
                  <a:lnTo>
                    <a:pt x="7608316" y="19303"/>
                  </a:lnTo>
                  <a:lnTo>
                    <a:pt x="7650235" y="20065"/>
                  </a:lnTo>
                  <a:lnTo>
                    <a:pt x="7971979" y="20065"/>
                  </a:lnTo>
                  <a:lnTo>
                    <a:pt x="8045240" y="20827"/>
                  </a:lnTo>
                  <a:lnTo>
                    <a:pt x="9066762" y="20827"/>
                  </a:lnTo>
                  <a:lnTo>
                    <a:pt x="9112394" y="19303"/>
                  </a:lnTo>
                  <a:close/>
                </a:path>
                <a:path w="10998835" h="31114">
                  <a:moveTo>
                    <a:pt x="1807616" y="15366"/>
                  </a:moveTo>
                  <a:lnTo>
                    <a:pt x="1695424" y="15366"/>
                  </a:lnTo>
                  <a:lnTo>
                    <a:pt x="1670537" y="16128"/>
                  </a:lnTo>
                  <a:lnTo>
                    <a:pt x="1634560" y="17652"/>
                  </a:lnTo>
                  <a:lnTo>
                    <a:pt x="1591410" y="20065"/>
                  </a:lnTo>
                  <a:lnTo>
                    <a:pt x="1797789" y="20065"/>
                  </a:lnTo>
                  <a:lnTo>
                    <a:pt x="1853634" y="18541"/>
                  </a:lnTo>
                  <a:lnTo>
                    <a:pt x="1857425" y="18541"/>
                  </a:lnTo>
                  <a:lnTo>
                    <a:pt x="1891325" y="17272"/>
                  </a:lnTo>
                  <a:lnTo>
                    <a:pt x="1845643" y="16128"/>
                  </a:lnTo>
                  <a:lnTo>
                    <a:pt x="1844571" y="16128"/>
                  </a:lnTo>
                  <a:lnTo>
                    <a:pt x="1807616" y="15366"/>
                  </a:lnTo>
                  <a:close/>
                </a:path>
                <a:path w="10998835" h="31114">
                  <a:moveTo>
                    <a:pt x="1967534" y="19303"/>
                  </a:moveTo>
                  <a:lnTo>
                    <a:pt x="1829789" y="19303"/>
                  </a:lnTo>
                  <a:lnTo>
                    <a:pt x="1793711" y="20065"/>
                  </a:lnTo>
                  <a:lnTo>
                    <a:pt x="1998698" y="20065"/>
                  </a:lnTo>
                  <a:lnTo>
                    <a:pt x="1967534" y="19303"/>
                  </a:lnTo>
                  <a:close/>
                </a:path>
                <a:path w="10998835" h="31114">
                  <a:moveTo>
                    <a:pt x="2774625" y="19303"/>
                  </a:moveTo>
                  <a:lnTo>
                    <a:pt x="2738054" y="19303"/>
                  </a:lnTo>
                  <a:lnTo>
                    <a:pt x="2685856" y="20065"/>
                  </a:lnTo>
                  <a:lnTo>
                    <a:pt x="2835815" y="20065"/>
                  </a:lnTo>
                  <a:lnTo>
                    <a:pt x="2774625" y="19303"/>
                  </a:lnTo>
                  <a:close/>
                </a:path>
                <a:path w="10998835" h="31114">
                  <a:moveTo>
                    <a:pt x="3274964" y="19303"/>
                  </a:moveTo>
                  <a:lnTo>
                    <a:pt x="2774772" y="19303"/>
                  </a:lnTo>
                  <a:lnTo>
                    <a:pt x="2649138" y="20065"/>
                  </a:lnTo>
                  <a:lnTo>
                    <a:pt x="3220524" y="20065"/>
                  </a:lnTo>
                  <a:lnTo>
                    <a:pt x="3274964" y="19303"/>
                  </a:lnTo>
                  <a:close/>
                </a:path>
                <a:path w="10998835" h="31114">
                  <a:moveTo>
                    <a:pt x="5585305" y="19303"/>
                  </a:moveTo>
                  <a:lnTo>
                    <a:pt x="4896396" y="19303"/>
                  </a:lnTo>
                  <a:lnTo>
                    <a:pt x="4955027" y="20065"/>
                  </a:lnTo>
                  <a:lnTo>
                    <a:pt x="5537828" y="20065"/>
                  </a:lnTo>
                  <a:lnTo>
                    <a:pt x="5585305" y="19303"/>
                  </a:lnTo>
                  <a:close/>
                </a:path>
                <a:path w="10998835" h="31114">
                  <a:moveTo>
                    <a:pt x="7086816" y="19303"/>
                  </a:moveTo>
                  <a:lnTo>
                    <a:pt x="6932436" y="19303"/>
                  </a:lnTo>
                  <a:lnTo>
                    <a:pt x="6984072" y="20065"/>
                  </a:lnTo>
                  <a:lnTo>
                    <a:pt x="7034403" y="20065"/>
                  </a:lnTo>
                  <a:lnTo>
                    <a:pt x="7086816" y="19303"/>
                  </a:lnTo>
                  <a:close/>
                </a:path>
                <a:path w="10998835" h="31114">
                  <a:moveTo>
                    <a:pt x="7311990" y="17652"/>
                  </a:moveTo>
                  <a:lnTo>
                    <a:pt x="7146812" y="17652"/>
                  </a:lnTo>
                  <a:lnTo>
                    <a:pt x="7091279" y="19303"/>
                  </a:lnTo>
                  <a:lnTo>
                    <a:pt x="7193031" y="19303"/>
                  </a:lnTo>
                  <a:lnTo>
                    <a:pt x="7161022" y="20065"/>
                  </a:lnTo>
                  <a:lnTo>
                    <a:pt x="7155171" y="20065"/>
                  </a:lnTo>
                  <a:lnTo>
                    <a:pt x="7242592" y="18541"/>
                  </a:lnTo>
                  <a:lnTo>
                    <a:pt x="7244893" y="18541"/>
                  </a:lnTo>
                  <a:lnTo>
                    <a:pt x="7311990" y="17652"/>
                  </a:lnTo>
                  <a:close/>
                </a:path>
                <a:path w="10998835" h="31114">
                  <a:moveTo>
                    <a:pt x="9301435" y="19303"/>
                  </a:moveTo>
                  <a:lnTo>
                    <a:pt x="9113736" y="19303"/>
                  </a:lnTo>
                  <a:lnTo>
                    <a:pt x="9088235" y="20065"/>
                  </a:lnTo>
                  <a:lnTo>
                    <a:pt x="9333652" y="20065"/>
                  </a:lnTo>
                  <a:lnTo>
                    <a:pt x="9301435" y="19303"/>
                  </a:lnTo>
                  <a:close/>
                </a:path>
                <a:path w="10998835" h="31114">
                  <a:moveTo>
                    <a:pt x="1432088" y="18541"/>
                  </a:moveTo>
                  <a:lnTo>
                    <a:pt x="584898" y="18541"/>
                  </a:lnTo>
                  <a:lnTo>
                    <a:pt x="631266" y="19303"/>
                  </a:lnTo>
                  <a:lnTo>
                    <a:pt x="1461172" y="19303"/>
                  </a:lnTo>
                  <a:lnTo>
                    <a:pt x="1432088" y="18541"/>
                  </a:lnTo>
                  <a:close/>
                </a:path>
                <a:path w="10998835" h="31114">
                  <a:moveTo>
                    <a:pt x="2397281" y="16128"/>
                  </a:moveTo>
                  <a:lnTo>
                    <a:pt x="1921836" y="16128"/>
                  </a:lnTo>
                  <a:lnTo>
                    <a:pt x="1891427" y="17272"/>
                  </a:lnTo>
                  <a:lnTo>
                    <a:pt x="1906688" y="17652"/>
                  </a:lnTo>
                  <a:lnTo>
                    <a:pt x="1906273" y="17652"/>
                  </a:lnTo>
                  <a:lnTo>
                    <a:pt x="1967012" y="19303"/>
                  </a:lnTo>
                  <a:lnTo>
                    <a:pt x="3816379" y="19303"/>
                  </a:lnTo>
                  <a:lnTo>
                    <a:pt x="3757702" y="16890"/>
                  </a:lnTo>
                  <a:lnTo>
                    <a:pt x="2711263" y="16890"/>
                  </a:lnTo>
                  <a:lnTo>
                    <a:pt x="2397281" y="16128"/>
                  </a:lnTo>
                  <a:close/>
                </a:path>
                <a:path w="10998835" h="31114">
                  <a:moveTo>
                    <a:pt x="5672953" y="18541"/>
                  </a:moveTo>
                  <a:lnTo>
                    <a:pt x="4830877" y="18541"/>
                  </a:lnTo>
                  <a:lnTo>
                    <a:pt x="4899841" y="19303"/>
                  </a:lnTo>
                  <a:lnTo>
                    <a:pt x="5845882" y="19303"/>
                  </a:lnTo>
                  <a:lnTo>
                    <a:pt x="5672953" y="18541"/>
                  </a:lnTo>
                  <a:close/>
                </a:path>
                <a:path w="10998835" h="31114">
                  <a:moveTo>
                    <a:pt x="6807958" y="16890"/>
                  </a:moveTo>
                  <a:lnTo>
                    <a:pt x="4404777" y="16890"/>
                  </a:lnTo>
                  <a:lnTo>
                    <a:pt x="4375667" y="17652"/>
                  </a:lnTo>
                  <a:lnTo>
                    <a:pt x="4643830" y="18541"/>
                  </a:lnTo>
                  <a:lnTo>
                    <a:pt x="5566622" y="19303"/>
                  </a:lnTo>
                  <a:lnTo>
                    <a:pt x="6925116" y="19303"/>
                  </a:lnTo>
                  <a:lnTo>
                    <a:pt x="6807958" y="16890"/>
                  </a:lnTo>
                  <a:close/>
                </a:path>
                <a:path w="10998835" h="31114">
                  <a:moveTo>
                    <a:pt x="9139238" y="18541"/>
                  </a:moveTo>
                  <a:lnTo>
                    <a:pt x="7563629" y="18541"/>
                  </a:lnTo>
                  <a:lnTo>
                    <a:pt x="7608870" y="19303"/>
                  </a:lnTo>
                  <a:lnTo>
                    <a:pt x="9113736" y="19303"/>
                  </a:lnTo>
                  <a:lnTo>
                    <a:pt x="9139238" y="18541"/>
                  </a:lnTo>
                  <a:close/>
                </a:path>
                <a:path w="10998835" h="31114">
                  <a:moveTo>
                    <a:pt x="9224463" y="17652"/>
                  </a:moveTo>
                  <a:lnTo>
                    <a:pt x="9216978" y="17652"/>
                  </a:lnTo>
                  <a:lnTo>
                    <a:pt x="9301435" y="19303"/>
                  </a:lnTo>
                  <a:lnTo>
                    <a:pt x="10982415" y="19303"/>
                  </a:lnTo>
                  <a:lnTo>
                    <a:pt x="10982252" y="18541"/>
                  </a:lnTo>
                  <a:lnTo>
                    <a:pt x="9304788" y="18541"/>
                  </a:lnTo>
                  <a:lnTo>
                    <a:pt x="9224463" y="17652"/>
                  </a:lnTo>
                  <a:close/>
                </a:path>
                <a:path w="10998835" h="31114">
                  <a:moveTo>
                    <a:pt x="330173" y="13715"/>
                  </a:moveTo>
                  <a:lnTo>
                    <a:pt x="9461" y="13715"/>
                  </a:lnTo>
                  <a:lnTo>
                    <a:pt x="8861" y="16890"/>
                  </a:lnTo>
                  <a:lnTo>
                    <a:pt x="8789" y="17272"/>
                  </a:lnTo>
                  <a:lnTo>
                    <a:pt x="8716" y="17652"/>
                  </a:lnTo>
                  <a:lnTo>
                    <a:pt x="512160" y="17652"/>
                  </a:lnTo>
                  <a:lnTo>
                    <a:pt x="598878" y="18541"/>
                  </a:lnTo>
                  <a:lnTo>
                    <a:pt x="1429453" y="18541"/>
                  </a:lnTo>
                  <a:lnTo>
                    <a:pt x="1383567" y="16890"/>
                  </a:lnTo>
                  <a:lnTo>
                    <a:pt x="1383202" y="16890"/>
                  </a:lnTo>
                  <a:lnTo>
                    <a:pt x="1345222" y="15366"/>
                  </a:lnTo>
                  <a:lnTo>
                    <a:pt x="893142" y="15366"/>
                  </a:lnTo>
                  <a:lnTo>
                    <a:pt x="866636" y="14477"/>
                  </a:lnTo>
                  <a:lnTo>
                    <a:pt x="381132" y="14477"/>
                  </a:lnTo>
                  <a:lnTo>
                    <a:pt x="330173" y="13715"/>
                  </a:lnTo>
                  <a:close/>
                </a:path>
                <a:path w="10998835" h="31114">
                  <a:moveTo>
                    <a:pt x="9180597" y="17652"/>
                  </a:moveTo>
                  <a:lnTo>
                    <a:pt x="7483791" y="17652"/>
                  </a:lnTo>
                  <a:lnTo>
                    <a:pt x="7568138" y="18541"/>
                  </a:lnTo>
                  <a:lnTo>
                    <a:pt x="9140689" y="18541"/>
                  </a:lnTo>
                  <a:lnTo>
                    <a:pt x="9180597" y="17652"/>
                  </a:lnTo>
                  <a:close/>
                </a:path>
                <a:path w="10998835" h="31114">
                  <a:moveTo>
                    <a:pt x="10981898" y="16890"/>
                  </a:moveTo>
                  <a:lnTo>
                    <a:pt x="9531600" y="16890"/>
                  </a:lnTo>
                  <a:lnTo>
                    <a:pt x="9494029" y="17652"/>
                  </a:lnTo>
                  <a:lnTo>
                    <a:pt x="9500904" y="17652"/>
                  </a:lnTo>
                  <a:lnTo>
                    <a:pt x="9433009" y="18541"/>
                  </a:lnTo>
                  <a:lnTo>
                    <a:pt x="10982252" y="18541"/>
                  </a:lnTo>
                  <a:lnTo>
                    <a:pt x="10982061" y="17652"/>
                  </a:lnTo>
                  <a:lnTo>
                    <a:pt x="10981980" y="17272"/>
                  </a:lnTo>
                  <a:lnTo>
                    <a:pt x="10981898" y="16890"/>
                  </a:lnTo>
                  <a:close/>
                </a:path>
                <a:path w="10998835" h="31114">
                  <a:moveTo>
                    <a:pt x="8215929" y="16128"/>
                  </a:moveTo>
                  <a:lnTo>
                    <a:pt x="7178034" y="16128"/>
                  </a:lnTo>
                  <a:lnTo>
                    <a:pt x="7143950" y="17652"/>
                  </a:lnTo>
                  <a:lnTo>
                    <a:pt x="9228933" y="17652"/>
                  </a:lnTo>
                  <a:lnTo>
                    <a:pt x="9177773" y="16890"/>
                  </a:lnTo>
                  <a:lnTo>
                    <a:pt x="8302050" y="16890"/>
                  </a:lnTo>
                  <a:lnTo>
                    <a:pt x="8215929" y="16128"/>
                  </a:lnTo>
                  <a:close/>
                </a:path>
                <a:path w="10998835" h="31114">
                  <a:moveTo>
                    <a:pt x="2679735" y="16128"/>
                  </a:moveTo>
                  <a:lnTo>
                    <a:pt x="2524158" y="16128"/>
                  </a:lnTo>
                  <a:lnTo>
                    <a:pt x="2584386" y="16890"/>
                  </a:lnTo>
                  <a:lnTo>
                    <a:pt x="2570036" y="16890"/>
                  </a:lnTo>
                  <a:lnTo>
                    <a:pt x="2679735" y="16128"/>
                  </a:lnTo>
                  <a:close/>
                </a:path>
                <a:path w="10998835" h="31114">
                  <a:moveTo>
                    <a:pt x="4449187" y="15621"/>
                  </a:moveTo>
                  <a:lnTo>
                    <a:pt x="3731618" y="15621"/>
                  </a:lnTo>
                  <a:lnTo>
                    <a:pt x="3757169" y="16890"/>
                  </a:lnTo>
                  <a:lnTo>
                    <a:pt x="4404777" y="16890"/>
                  </a:lnTo>
                  <a:lnTo>
                    <a:pt x="4449187" y="15621"/>
                  </a:lnTo>
                  <a:close/>
                </a:path>
                <a:path w="10998835" h="31114">
                  <a:moveTo>
                    <a:pt x="6739047" y="15366"/>
                  </a:moveTo>
                  <a:lnTo>
                    <a:pt x="6280533" y="15366"/>
                  </a:lnTo>
                  <a:lnTo>
                    <a:pt x="6263614" y="15621"/>
                  </a:lnTo>
                  <a:lnTo>
                    <a:pt x="6216294" y="16128"/>
                  </a:lnTo>
                  <a:lnTo>
                    <a:pt x="6770960" y="16128"/>
                  </a:lnTo>
                  <a:lnTo>
                    <a:pt x="6807958" y="16890"/>
                  </a:lnTo>
                  <a:lnTo>
                    <a:pt x="6806263" y="16890"/>
                  </a:lnTo>
                  <a:lnTo>
                    <a:pt x="6739047" y="15366"/>
                  </a:lnTo>
                  <a:close/>
                </a:path>
                <a:path w="10998835" h="31114">
                  <a:moveTo>
                    <a:pt x="9130894" y="16128"/>
                  </a:moveTo>
                  <a:lnTo>
                    <a:pt x="8304879" y="16128"/>
                  </a:lnTo>
                  <a:lnTo>
                    <a:pt x="8257575" y="16890"/>
                  </a:lnTo>
                  <a:lnTo>
                    <a:pt x="9177773" y="16890"/>
                  </a:lnTo>
                  <a:lnTo>
                    <a:pt x="9130894" y="16128"/>
                  </a:lnTo>
                  <a:close/>
                </a:path>
                <a:path w="10998835" h="31114">
                  <a:moveTo>
                    <a:pt x="9574994" y="15621"/>
                  </a:moveTo>
                  <a:lnTo>
                    <a:pt x="9101933" y="15621"/>
                  </a:lnTo>
                  <a:lnTo>
                    <a:pt x="9176791" y="16890"/>
                  </a:lnTo>
                  <a:lnTo>
                    <a:pt x="9531600" y="16890"/>
                  </a:lnTo>
                  <a:lnTo>
                    <a:pt x="9574994" y="15621"/>
                  </a:lnTo>
                  <a:close/>
                </a:path>
                <a:path w="10998835" h="31114">
                  <a:moveTo>
                    <a:pt x="2396842" y="13715"/>
                  </a:moveTo>
                  <a:lnTo>
                    <a:pt x="1976204" y="13715"/>
                  </a:lnTo>
                  <a:lnTo>
                    <a:pt x="1922394" y="16128"/>
                  </a:lnTo>
                  <a:lnTo>
                    <a:pt x="2524158" y="16128"/>
                  </a:lnTo>
                  <a:lnTo>
                    <a:pt x="2484006" y="15621"/>
                  </a:lnTo>
                  <a:lnTo>
                    <a:pt x="2490245" y="15621"/>
                  </a:lnTo>
                  <a:lnTo>
                    <a:pt x="2476408" y="15366"/>
                  </a:lnTo>
                  <a:lnTo>
                    <a:pt x="2473296" y="15366"/>
                  </a:lnTo>
                  <a:lnTo>
                    <a:pt x="2396842" y="13715"/>
                  </a:lnTo>
                  <a:close/>
                </a:path>
                <a:path w="10998835" h="31114">
                  <a:moveTo>
                    <a:pt x="2697545" y="15621"/>
                  </a:moveTo>
                  <a:lnTo>
                    <a:pt x="2490245" y="15621"/>
                  </a:lnTo>
                  <a:lnTo>
                    <a:pt x="2517919" y="16128"/>
                  </a:lnTo>
                  <a:lnTo>
                    <a:pt x="2668671" y="16128"/>
                  </a:lnTo>
                  <a:lnTo>
                    <a:pt x="2697545" y="15621"/>
                  </a:lnTo>
                  <a:close/>
                </a:path>
                <a:path w="10998835" h="31114">
                  <a:moveTo>
                    <a:pt x="6263614" y="15621"/>
                  </a:moveTo>
                  <a:lnTo>
                    <a:pt x="6071876" y="15621"/>
                  </a:lnTo>
                  <a:lnTo>
                    <a:pt x="6103129" y="16128"/>
                  </a:lnTo>
                  <a:lnTo>
                    <a:pt x="6229777" y="16128"/>
                  </a:lnTo>
                  <a:lnTo>
                    <a:pt x="6263614" y="15621"/>
                  </a:lnTo>
                  <a:close/>
                </a:path>
                <a:path w="10998835" h="31114">
                  <a:moveTo>
                    <a:pt x="8130796" y="13715"/>
                  </a:moveTo>
                  <a:lnTo>
                    <a:pt x="7218022" y="13715"/>
                  </a:lnTo>
                  <a:lnTo>
                    <a:pt x="7178810" y="16128"/>
                  </a:lnTo>
                  <a:lnTo>
                    <a:pt x="8225308" y="16128"/>
                  </a:lnTo>
                  <a:lnTo>
                    <a:pt x="8130796" y="13715"/>
                  </a:lnTo>
                  <a:close/>
                </a:path>
                <a:path w="10998835" h="31114">
                  <a:moveTo>
                    <a:pt x="8904924" y="12826"/>
                  </a:moveTo>
                  <a:lnTo>
                    <a:pt x="8386848" y="12826"/>
                  </a:lnTo>
                  <a:lnTo>
                    <a:pt x="8368266" y="13715"/>
                  </a:lnTo>
                  <a:lnTo>
                    <a:pt x="8367892" y="13715"/>
                  </a:lnTo>
                  <a:lnTo>
                    <a:pt x="8315088" y="16128"/>
                  </a:lnTo>
                  <a:lnTo>
                    <a:pt x="8304879" y="16128"/>
                  </a:lnTo>
                  <a:lnTo>
                    <a:pt x="8336414" y="15621"/>
                  </a:lnTo>
                  <a:lnTo>
                    <a:pt x="9101933" y="15621"/>
                  </a:lnTo>
                  <a:lnTo>
                    <a:pt x="9034561" y="14477"/>
                  </a:lnTo>
                  <a:lnTo>
                    <a:pt x="9036092" y="14477"/>
                  </a:lnTo>
                  <a:lnTo>
                    <a:pt x="8904924" y="12826"/>
                  </a:lnTo>
                  <a:close/>
                </a:path>
                <a:path w="10998835" h="31114">
                  <a:moveTo>
                    <a:pt x="3649855" y="11557"/>
                  </a:moveTo>
                  <a:lnTo>
                    <a:pt x="2830715" y="11557"/>
                  </a:lnTo>
                  <a:lnTo>
                    <a:pt x="2769410" y="13715"/>
                  </a:lnTo>
                  <a:lnTo>
                    <a:pt x="2768023" y="13715"/>
                  </a:lnTo>
                  <a:lnTo>
                    <a:pt x="2715133" y="15366"/>
                  </a:lnTo>
                  <a:lnTo>
                    <a:pt x="2711983" y="15366"/>
                  </a:lnTo>
                  <a:lnTo>
                    <a:pt x="2697545" y="15621"/>
                  </a:lnTo>
                  <a:lnTo>
                    <a:pt x="3731618" y="15621"/>
                  </a:lnTo>
                  <a:lnTo>
                    <a:pt x="3649855" y="11557"/>
                  </a:lnTo>
                  <a:close/>
                </a:path>
                <a:path w="10998835" h="31114">
                  <a:moveTo>
                    <a:pt x="5873352" y="11557"/>
                  </a:moveTo>
                  <a:lnTo>
                    <a:pt x="5537437" y="11557"/>
                  </a:lnTo>
                  <a:lnTo>
                    <a:pt x="5323032" y="14477"/>
                  </a:lnTo>
                  <a:lnTo>
                    <a:pt x="4507738" y="14477"/>
                  </a:lnTo>
                  <a:lnTo>
                    <a:pt x="4449187" y="15621"/>
                  </a:lnTo>
                  <a:lnTo>
                    <a:pt x="6071876" y="15621"/>
                  </a:lnTo>
                  <a:lnTo>
                    <a:pt x="6056250" y="15366"/>
                  </a:lnTo>
                  <a:lnTo>
                    <a:pt x="6049746" y="15366"/>
                  </a:lnTo>
                  <a:lnTo>
                    <a:pt x="5908611" y="12191"/>
                  </a:lnTo>
                  <a:lnTo>
                    <a:pt x="5913298" y="12191"/>
                  </a:lnTo>
                  <a:lnTo>
                    <a:pt x="5873352" y="11557"/>
                  </a:lnTo>
                  <a:close/>
                </a:path>
                <a:path w="10998835" h="31114">
                  <a:moveTo>
                    <a:pt x="10982314" y="13715"/>
                  </a:moveTo>
                  <a:lnTo>
                    <a:pt x="9627896" y="13715"/>
                  </a:lnTo>
                  <a:lnTo>
                    <a:pt x="9574994" y="15621"/>
                  </a:lnTo>
                  <a:lnTo>
                    <a:pt x="10981900" y="15621"/>
                  </a:lnTo>
                  <a:lnTo>
                    <a:pt x="10982314" y="13715"/>
                  </a:lnTo>
                  <a:close/>
                </a:path>
                <a:path w="10998835" h="31114">
                  <a:moveTo>
                    <a:pt x="1239793" y="11302"/>
                  </a:moveTo>
                  <a:lnTo>
                    <a:pt x="1126947" y="11302"/>
                  </a:lnTo>
                  <a:lnTo>
                    <a:pt x="999828" y="14477"/>
                  </a:lnTo>
                  <a:lnTo>
                    <a:pt x="1022049" y="14477"/>
                  </a:lnTo>
                  <a:lnTo>
                    <a:pt x="936160" y="15366"/>
                  </a:lnTo>
                  <a:lnTo>
                    <a:pt x="1344605" y="15366"/>
                  </a:lnTo>
                  <a:lnTo>
                    <a:pt x="1307470" y="13715"/>
                  </a:lnTo>
                  <a:lnTo>
                    <a:pt x="1309984" y="13715"/>
                  </a:lnTo>
                  <a:lnTo>
                    <a:pt x="1239793" y="11302"/>
                  </a:lnTo>
                  <a:close/>
                </a:path>
                <a:path w="10998835" h="31114">
                  <a:moveTo>
                    <a:pt x="1757889" y="14477"/>
                  </a:moveTo>
                  <a:lnTo>
                    <a:pt x="1742051" y="14477"/>
                  </a:lnTo>
                  <a:lnTo>
                    <a:pt x="1807616" y="15366"/>
                  </a:lnTo>
                  <a:lnTo>
                    <a:pt x="1682053" y="15366"/>
                  </a:lnTo>
                  <a:lnTo>
                    <a:pt x="1757889" y="14477"/>
                  </a:lnTo>
                  <a:close/>
                </a:path>
                <a:path w="10998835" h="31114">
                  <a:moveTo>
                    <a:pt x="6573100" y="12191"/>
                  </a:moveTo>
                  <a:lnTo>
                    <a:pt x="6462835" y="12191"/>
                  </a:lnTo>
                  <a:lnTo>
                    <a:pt x="6282381" y="15366"/>
                  </a:lnTo>
                  <a:lnTo>
                    <a:pt x="6739344" y="15366"/>
                  </a:lnTo>
                  <a:lnTo>
                    <a:pt x="6665241" y="13715"/>
                  </a:lnTo>
                  <a:lnTo>
                    <a:pt x="6669810" y="13715"/>
                  </a:lnTo>
                  <a:lnTo>
                    <a:pt x="6590357" y="12319"/>
                  </a:lnTo>
                  <a:lnTo>
                    <a:pt x="6573100" y="12191"/>
                  </a:lnTo>
                  <a:close/>
                </a:path>
                <a:path w="10998835" h="31114">
                  <a:moveTo>
                    <a:pt x="843917" y="13715"/>
                  </a:moveTo>
                  <a:lnTo>
                    <a:pt x="458570" y="13715"/>
                  </a:lnTo>
                  <a:lnTo>
                    <a:pt x="423956" y="14477"/>
                  </a:lnTo>
                  <a:lnTo>
                    <a:pt x="866636" y="14477"/>
                  </a:lnTo>
                  <a:lnTo>
                    <a:pt x="843917" y="13715"/>
                  </a:lnTo>
                  <a:close/>
                </a:path>
                <a:path w="10998835" h="31114">
                  <a:moveTo>
                    <a:pt x="5136297" y="12191"/>
                  </a:moveTo>
                  <a:lnTo>
                    <a:pt x="4725364" y="12191"/>
                  </a:lnTo>
                  <a:lnTo>
                    <a:pt x="4654586" y="12826"/>
                  </a:lnTo>
                  <a:lnTo>
                    <a:pt x="4543940" y="13715"/>
                  </a:lnTo>
                  <a:lnTo>
                    <a:pt x="4548505" y="13715"/>
                  </a:lnTo>
                  <a:lnTo>
                    <a:pt x="4508171" y="14477"/>
                  </a:lnTo>
                  <a:lnTo>
                    <a:pt x="5197537" y="14477"/>
                  </a:lnTo>
                  <a:lnTo>
                    <a:pt x="5136297" y="12191"/>
                  </a:lnTo>
                  <a:close/>
                </a:path>
                <a:path w="10998835" h="31114">
                  <a:moveTo>
                    <a:pt x="175803" y="10540"/>
                  </a:moveTo>
                  <a:lnTo>
                    <a:pt x="101340" y="10540"/>
                  </a:lnTo>
                  <a:lnTo>
                    <a:pt x="56002" y="11302"/>
                  </a:lnTo>
                  <a:lnTo>
                    <a:pt x="60381" y="11302"/>
                  </a:lnTo>
                  <a:lnTo>
                    <a:pt x="0" y="13715"/>
                  </a:lnTo>
                  <a:lnTo>
                    <a:pt x="327337" y="13715"/>
                  </a:lnTo>
                  <a:lnTo>
                    <a:pt x="175803" y="10540"/>
                  </a:lnTo>
                  <a:close/>
                </a:path>
                <a:path w="10998835" h="31114">
                  <a:moveTo>
                    <a:pt x="672845" y="8509"/>
                  </a:moveTo>
                  <a:lnTo>
                    <a:pt x="641592" y="8509"/>
                  </a:lnTo>
                  <a:lnTo>
                    <a:pt x="464520" y="13715"/>
                  </a:lnTo>
                  <a:lnTo>
                    <a:pt x="841568" y="13715"/>
                  </a:lnTo>
                  <a:lnTo>
                    <a:pt x="766477" y="10540"/>
                  </a:lnTo>
                  <a:lnTo>
                    <a:pt x="765165" y="10540"/>
                  </a:lnTo>
                  <a:lnTo>
                    <a:pt x="713378" y="9016"/>
                  </a:lnTo>
                  <a:lnTo>
                    <a:pt x="588331" y="9016"/>
                  </a:lnTo>
                  <a:lnTo>
                    <a:pt x="672845" y="8509"/>
                  </a:lnTo>
                  <a:close/>
                </a:path>
                <a:path w="10998835" h="31114">
                  <a:moveTo>
                    <a:pt x="2233106" y="9778"/>
                  </a:moveTo>
                  <a:lnTo>
                    <a:pt x="2090573" y="9778"/>
                  </a:lnTo>
                  <a:lnTo>
                    <a:pt x="2036397" y="11302"/>
                  </a:lnTo>
                  <a:lnTo>
                    <a:pt x="1975008" y="13715"/>
                  </a:lnTo>
                  <a:lnTo>
                    <a:pt x="2398976" y="13715"/>
                  </a:lnTo>
                  <a:lnTo>
                    <a:pt x="2233106" y="9778"/>
                  </a:lnTo>
                  <a:close/>
                </a:path>
                <a:path w="10998835" h="31114">
                  <a:moveTo>
                    <a:pt x="7760107" y="11557"/>
                  </a:moveTo>
                  <a:lnTo>
                    <a:pt x="7257814" y="11557"/>
                  </a:lnTo>
                  <a:lnTo>
                    <a:pt x="7217013" y="13715"/>
                  </a:lnTo>
                  <a:lnTo>
                    <a:pt x="7973749" y="13715"/>
                  </a:lnTo>
                  <a:lnTo>
                    <a:pt x="7870819" y="12826"/>
                  </a:lnTo>
                  <a:lnTo>
                    <a:pt x="7820083" y="12319"/>
                  </a:lnTo>
                  <a:lnTo>
                    <a:pt x="7823824" y="12319"/>
                  </a:lnTo>
                  <a:lnTo>
                    <a:pt x="7760107" y="11557"/>
                  </a:lnTo>
                  <a:close/>
                </a:path>
                <a:path w="10998835" h="31114">
                  <a:moveTo>
                    <a:pt x="8285555" y="12826"/>
                  </a:moveTo>
                  <a:lnTo>
                    <a:pt x="8058919" y="12826"/>
                  </a:lnTo>
                  <a:lnTo>
                    <a:pt x="8122561" y="13715"/>
                  </a:lnTo>
                  <a:lnTo>
                    <a:pt x="7820380" y="13715"/>
                  </a:lnTo>
                  <a:lnTo>
                    <a:pt x="8285555" y="12826"/>
                  </a:lnTo>
                  <a:close/>
                </a:path>
                <a:path w="10998835" h="31114">
                  <a:moveTo>
                    <a:pt x="10894285" y="11302"/>
                  </a:moveTo>
                  <a:lnTo>
                    <a:pt x="9697327" y="11302"/>
                  </a:lnTo>
                  <a:lnTo>
                    <a:pt x="9627497" y="13715"/>
                  </a:lnTo>
                  <a:lnTo>
                    <a:pt x="10998615" y="13715"/>
                  </a:lnTo>
                  <a:lnTo>
                    <a:pt x="10894285" y="11302"/>
                  </a:lnTo>
                  <a:close/>
                </a:path>
                <a:path w="10998835" h="31114">
                  <a:moveTo>
                    <a:pt x="8397466" y="12319"/>
                  </a:moveTo>
                  <a:lnTo>
                    <a:pt x="7823824" y="12319"/>
                  </a:lnTo>
                  <a:lnTo>
                    <a:pt x="7867079" y="12826"/>
                  </a:lnTo>
                  <a:lnTo>
                    <a:pt x="8386848" y="12826"/>
                  </a:lnTo>
                  <a:lnTo>
                    <a:pt x="8397466" y="12319"/>
                  </a:lnTo>
                  <a:close/>
                </a:path>
                <a:path w="10998835" h="31114">
                  <a:moveTo>
                    <a:pt x="8693043" y="9778"/>
                  </a:moveTo>
                  <a:lnTo>
                    <a:pt x="8465428" y="9778"/>
                  </a:lnTo>
                  <a:lnTo>
                    <a:pt x="8412250" y="11557"/>
                  </a:lnTo>
                  <a:lnTo>
                    <a:pt x="8413394" y="11557"/>
                  </a:lnTo>
                  <a:lnTo>
                    <a:pt x="8397466" y="12319"/>
                  </a:lnTo>
                  <a:lnTo>
                    <a:pt x="8864564" y="12319"/>
                  </a:lnTo>
                  <a:lnTo>
                    <a:pt x="8904924" y="12826"/>
                  </a:lnTo>
                  <a:lnTo>
                    <a:pt x="8901374" y="12826"/>
                  </a:lnTo>
                  <a:lnTo>
                    <a:pt x="8751702" y="10540"/>
                  </a:lnTo>
                  <a:lnTo>
                    <a:pt x="8750450" y="10540"/>
                  </a:lnTo>
                  <a:lnTo>
                    <a:pt x="8693043" y="9778"/>
                  </a:lnTo>
                  <a:close/>
                </a:path>
                <a:path w="10998835" h="31114">
                  <a:moveTo>
                    <a:pt x="5115194" y="11557"/>
                  </a:moveTo>
                  <a:lnTo>
                    <a:pt x="4793665" y="11557"/>
                  </a:lnTo>
                  <a:lnTo>
                    <a:pt x="4725983" y="12191"/>
                  </a:lnTo>
                  <a:lnTo>
                    <a:pt x="5139026" y="12191"/>
                  </a:lnTo>
                  <a:lnTo>
                    <a:pt x="5115194" y="11557"/>
                  </a:lnTo>
                  <a:close/>
                </a:path>
                <a:path w="10998835" h="31114">
                  <a:moveTo>
                    <a:pt x="3597151" y="9016"/>
                  </a:moveTo>
                  <a:lnTo>
                    <a:pt x="2897275" y="9016"/>
                  </a:lnTo>
                  <a:lnTo>
                    <a:pt x="2831008" y="11557"/>
                  </a:lnTo>
                  <a:lnTo>
                    <a:pt x="2830715" y="11557"/>
                  </a:lnTo>
                  <a:lnTo>
                    <a:pt x="2837927" y="11302"/>
                  </a:lnTo>
                  <a:lnTo>
                    <a:pt x="3644745" y="11302"/>
                  </a:lnTo>
                  <a:lnTo>
                    <a:pt x="3614084" y="9778"/>
                  </a:lnTo>
                  <a:lnTo>
                    <a:pt x="3597151" y="9016"/>
                  </a:lnTo>
                  <a:close/>
                </a:path>
                <a:path w="10998835" h="31114">
                  <a:moveTo>
                    <a:pt x="4820737" y="11302"/>
                  </a:moveTo>
                  <a:lnTo>
                    <a:pt x="3644745" y="11302"/>
                  </a:lnTo>
                  <a:lnTo>
                    <a:pt x="3649855" y="11557"/>
                  </a:lnTo>
                  <a:lnTo>
                    <a:pt x="4793665" y="11557"/>
                  </a:lnTo>
                  <a:lnTo>
                    <a:pt x="4820737" y="11302"/>
                  </a:lnTo>
                  <a:close/>
                </a:path>
                <a:path w="10998835" h="31114">
                  <a:moveTo>
                    <a:pt x="5559590" y="11302"/>
                  </a:moveTo>
                  <a:lnTo>
                    <a:pt x="5105661" y="11302"/>
                  </a:lnTo>
                  <a:lnTo>
                    <a:pt x="5115194" y="11557"/>
                  </a:lnTo>
                  <a:lnTo>
                    <a:pt x="5537437" y="11557"/>
                  </a:lnTo>
                  <a:lnTo>
                    <a:pt x="5559590" y="11302"/>
                  </a:lnTo>
                  <a:close/>
                </a:path>
                <a:path w="10998835" h="31114">
                  <a:moveTo>
                    <a:pt x="7265048" y="11302"/>
                  </a:moveTo>
                  <a:lnTo>
                    <a:pt x="5857374" y="11302"/>
                  </a:lnTo>
                  <a:lnTo>
                    <a:pt x="5873352" y="11557"/>
                  </a:lnTo>
                  <a:lnTo>
                    <a:pt x="7257814" y="11557"/>
                  </a:lnTo>
                  <a:lnTo>
                    <a:pt x="7265048" y="11302"/>
                  </a:lnTo>
                  <a:close/>
                </a:path>
                <a:path w="10998835" h="31114">
                  <a:moveTo>
                    <a:pt x="8418703" y="11302"/>
                  </a:moveTo>
                  <a:lnTo>
                    <a:pt x="7739257" y="11302"/>
                  </a:lnTo>
                  <a:lnTo>
                    <a:pt x="7760107" y="11557"/>
                  </a:lnTo>
                  <a:lnTo>
                    <a:pt x="8413394" y="11557"/>
                  </a:lnTo>
                  <a:lnTo>
                    <a:pt x="8418703" y="11302"/>
                  </a:lnTo>
                  <a:close/>
                </a:path>
                <a:path w="10998835" h="31114">
                  <a:moveTo>
                    <a:pt x="1219382" y="10540"/>
                  </a:moveTo>
                  <a:lnTo>
                    <a:pt x="1157049" y="10540"/>
                  </a:lnTo>
                  <a:lnTo>
                    <a:pt x="1239793" y="11302"/>
                  </a:lnTo>
                  <a:lnTo>
                    <a:pt x="1115127" y="11302"/>
                  </a:lnTo>
                  <a:lnTo>
                    <a:pt x="1219382" y="10540"/>
                  </a:lnTo>
                  <a:close/>
                </a:path>
                <a:path w="10998835" h="31114">
                  <a:moveTo>
                    <a:pt x="5067502" y="10540"/>
                  </a:moveTo>
                  <a:lnTo>
                    <a:pt x="4901956" y="10540"/>
                  </a:lnTo>
                  <a:lnTo>
                    <a:pt x="4820737" y="11302"/>
                  </a:lnTo>
                  <a:lnTo>
                    <a:pt x="5115222" y="11302"/>
                  </a:lnTo>
                  <a:lnTo>
                    <a:pt x="5067502" y="10540"/>
                  </a:lnTo>
                  <a:close/>
                </a:path>
                <a:path w="10998835" h="31114">
                  <a:moveTo>
                    <a:pt x="5786452" y="10540"/>
                  </a:moveTo>
                  <a:lnTo>
                    <a:pt x="5650307" y="10540"/>
                  </a:lnTo>
                  <a:lnTo>
                    <a:pt x="5535332" y="11302"/>
                  </a:lnTo>
                  <a:lnTo>
                    <a:pt x="5880361" y="11302"/>
                  </a:lnTo>
                  <a:lnTo>
                    <a:pt x="5786452" y="10540"/>
                  </a:lnTo>
                  <a:close/>
                </a:path>
                <a:path w="10998835" h="31114">
                  <a:moveTo>
                    <a:pt x="7520589" y="9016"/>
                  </a:moveTo>
                  <a:lnTo>
                    <a:pt x="7379895" y="9016"/>
                  </a:lnTo>
                  <a:lnTo>
                    <a:pt x="7275047" y="10540"/>
                  </a:lnTo>
                  <a:lnTo>
                    <a:pt x="7286752" y="10540"/>
                  </a:lnTo>
                  <a:lnTo>
                    <a:pt x="7265048" y="11302"/>
                  </a:lnTo>
                  <a:lnTo>
                    <a:pt x="7739257" y="11302"/>
                  </a:lnTo>
                  <a:lnTo>
                    <a:pt x="7570851" y="9398"/>
                  </a:lnTo>
                  <a:lnTo>
                    <a:pt x="7578339" y="9398"/>
                  </a:lnTo>
                  <a:lnTo>
                    <a:pt x="7520589" y="9016"/>
                  </a:lnTo>
                  <a:close/>
                </a:path>
                <a:path w="10998835" h="31114">
                  <a:moveTo>
                    <a:pt x="10856720" y="10540"/>
                  </a:moveTo>
                  <a:lnTo>
                    <a:pt x="9727123" y="10540"/>
                  </a:lnTo>
                  <a:lnTo>
                    <a:pt x="9694176" y="11302"/>
                  </a:lnTo>
                  <a:lnTo>
                    <a:pt x="10896157" y="11302"/>
                  </a:lnTo>
                  <a:lnTo>
                    <a:pt x="10856720" y="10540"/>
                  </a:lnTo>
                  <a:close/>
                </a:path>
                <a:path w="10998835" h="31114">
                  <a:moveTo>
                    <a:pt x="5037658" y="9778"/>
                  </a:moveTo>
                  <a:lnTo>
                    <a:pt x="4967392" y="9778"/>
                  </a:lnTo>
                  <a:lnTo>
                    <a:pt x="5093697" y="10540"/>
                  </a:lnTo>
                  <a:lnTo>
                    <a:pt x="4891059" y="10540"/>
                  </a:lnTo>
                  <a:lnTo>
                    <a:pt x="5037658" y="9778"/>
                  </a:lnTo>
                  <a:close/>
                </a:path>
                <a:path w="10998835" h="31114">
                  <a:moveTo>
                    <a:pt x="7308456" y="9778"/>
                  </a:moveTo>
                  <a:lnTo>
                    <a:pt x="5099763" y="9778"/>
                  </a:lnTo>
                  <a:lnTo>
                    <a:pt x="4828954" y="10540"/>
                  </a:lnTo>
                  <a:lnTo>
                    <a:pt x="7286752" y="10540"/>
                  </a:lnTo>
                  <a:lnTo>
                    <a:pt x="7308456" y="9778"/>
                  </a:lnTo>
                  <a:close/>
                </a:path>
                <a:path w="10998835" h="31114">
                  <a:moveTo>
                    <a:pt x="10768484" y="9016"/>
                  </a:moveTo>
                  <a:lnTo>
                    <a:pt x="9790178" y="9016"/>
                  </a:lnTo>
                  <a:lnTo>
                    <a:pt x="9728070" y="10540"/>
                  </a:lnTo>
                  <a:lnTo>
                    <a:pt x="9727123" y="10540"/>
                  </a:lnTo>
                  <a:lnTo>
                    <a:pt x="9760070" y="9778"/>
                  </a:lnTo>
                  <a:lnTo>
                    <a:pt x="10814943" y="9778"/>
                  </a:lnTo>
                  <a:lnTo>
                    <a:pt x="10768484" y="9016"/>
                  </a:lnTo>
                  <a:close/>
                </a:path>
                <a:path w="10998835" h="31114">
                  <a:moveTo>
                    <a:pt x="2196075" y="9398"/>
                  </a:moveTo>
                  <a:lnTo>
                    <a:pt x="2124464" y="9398"/>
                  </a:lnTo>
                  <a:lnTo>
                    <a:pt x="2095660" y="9778"/>
                  </a:lnTo>
                  <a:lnTo>
                    <a:pt x="2241911" y="9778"/>
                  </a:lnTo>
                  <a:lnTo>
                    <a:pt x="2196075" y="9398"/>
                  </a:lnTo>
                  <a:close/>
                </a:path>
                <a:path w="10998835" h="31114">
                  <a:moveTo>
                    <a:pt x="8659133" y="9398"/>
                  </a:moveTo>
                  <a:lnTo>
                    <a:pt x="8494440" y="9398"/>
                  </a:lnTo>
                  <a:lnTo>
                    <a:pt x="8472475" y="9778"/>
                  </a:lnTo>
                  <a:lnTo>
                    <a:pt x="8691741" y="9778"/>
                  </a:lnTo>
                  <a:lnTo>
                    <a:pt x="8659133" y="9398"/>
                  </a:lnTo>
                  <a:close/>
                </a:path>
                <a:path w="10998835" h="31114">
                  <a:moveTo>
                    <a:pt x="8596795" y="9016"/>
                  </a:moveTo>
                  <a:lnTo>
                    <a:pt x="8532602" y="9016"/>
                  </a:lnTo>
                  <a:lnTo>
                    <a:pt x="8486341" y="9398"/>
                  </a:lnTo>
                  <a:lnTo>
                    <a:pt x="8673998" y="9398"/>
                  </a:lnTo>
                  <a:lnTo>
                    <a:pt x="8596795" y="9016"/>
                  </a:lnTo>
                  <a:close/>
                </a:path>
                <a:path w="10998835" h="31114">
                  <a:moveTo>
                    <a:pt x="2910529" y="8509"/>
                  </a:moveTo>
                  <a:lnTo>
                    <a:pt x="672845" y="8509"/>
                  </a:lnTo>
                  <a:lnTo>
                    <a:pt x="708724" y="9016"/>
                  </a:lnTo>
                  <a:lnTo>
                    <a:pt x="2897275" y="9016"/>
                  </a:lnTo>
                  <a:lnTo>
                    <a:pt x="2910529" y="8509"/>
                  </a:lnTo>
                  <a:close/>
                </a:path>
                <a:path w="10998835" h="31114">
                  <a:moveTo>
                    <a:pt x="9821789" y="8509"/>
                  </a:moveTo>
                  <a:lnTo>
                    <a:pt x="3586015" y="8509"/>
                  </a:lnTo>
                  <a:lnTo>
                    <a:pt x="3597151" y="9016"/>
                  </a:lnTo>
                  <a:lnTo>
                    <a:pt x="9792360" y="9016"/>
                  </a:lnTo>
                  <a:lnTo>
                    <a:pt x="9821789" y="8509"/>
                  </a:lnTo>
                  <a:close/>
                </a:path>
                <a:path w="10998835" h="31114">
                  <a:moveTo>
                    <a:pt x="3287373" y="0"/>
                  </a:moveTo>
                  <a:lnTo>
                    <a:pt x="3241861" y="0"/>
                  </a:lnTo>
                  <a:lnTo>
                    <a:pt x="3197710" y="253"/>
                  </a:lnTo>
                  <a:lnTo>
                    <a:pt x="3111518" y="1777"/>
                  </a:lnTo>
                  <a:lnTo>
                    <a:pt x="2910529" y="8509"/>
                  </a:lnTo>
                  <a:lnTo>
                    <a:pt x="3586015" y="8509"/>
                  </a:lnTo>
                  <a:lnTo>
                    <a:pt x="3555390" y="7112"/>
                  </a:lnTo>
                  <a:lnTo>
                    <a:pt x="3555749" y="7112"/>
                  </a:lnTo>
                  <a:lnTo>
                    <a:pt x="3437006" y="2666"/>
                  </a:lnTo>
                  <a:lnTo>
                    <a:pt x="3334739" y="508"/>
                  </a:lnTo>
                  <a:lnTo>
                    <a:pt x="3287373" y="0"/>
                  </a:lnTo>
                  <a:close/>
                </a:path>
                <a:path w="10998835" h="31114">
                  <a:moveTo>
                    <a:pt x="10370708" y="5461"/>
                  </a:moveTo>
                  <a:lnTo>
                    <a:pt x="10138661" y="5461"/>
                  </a:lnTo>
                  <a:lnTo>
                    <a:pt x="10055029" y="5841"/>
                  </a:lnTo>
                  <a:lnTo>
                    <a:pt x="10065040" y="5841"/>
                  </a:lnTo>
                  <a:lnTo>
                    <a:pt x="9821371" y="8509"/>
                  </a:lnTo>
                  <a:lnTo>
                    <a:pt x="10729415" y="8509"/>
                  </a:lnTo>
                  <a:lnTo>
                    <a:pt x="10617729" y="7112"/>
                  </a:lnTo>
                  <a:lnTo>
                    <a:pt x="10620848" y="7112"/>
                  </a:lnTo>
                  <a:lnTo>
                    <a:pt x="10370708" y="5461"/>
                  </a:lnTo>
                  <a:close/>
                </a:path>
              </a:pathLst>
            </a:custGeom>
            <a:solidFill>
              <a:srgbClr val="EC7C30">
                <a:alpha val="749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5995" y="1680167"/>
              <a:ext cx="10973435" cy="28575"/>
            </a:xfrm>
            <a:custGeom>
              <a:avLst/>
              <a:gdLst/>
              <a:ahLst/>
              <a:cxnLst/>
              <a:rect l="l" t="t" r="r" b="b"/>
              <a:pathLst>
                <a:path w="10973435" h="28575">
                  <a:moveTo>
                    <a:pt x="266" y="10583"/>
                  </a:moveTo>
                  <a:lnTo>
                    <a:pt x="63450" y="10636"/>
                  </a:lnTo>
                  <a:lnTo>
                    <a:pt x="114153" y="11383"/>
                  </a:lnTo>
                  <a:lnTo>
                    <a:pt x="157415" y="12396"/>
                  </a:lnTo>
                  <a:lnTo>
                    <a:pt x="198278" y="13249"/>
                  </a:lnTo>
                  <a:lnTo>
                    <a:pt x="241782" y="13515"/>
                  </a:lnTo>
                  <a:lnTo>
                    <a:pt x="292970" y="12769"/>
                  </a:lnTo>
                  <a:lnTo>
                    <a:pt x="356882" y="10583"/>
                  </a:lnTo>
                  <a:lnTo>
                    <a:pt x="393528" y="9310"/>
                  </a:lnTo>
                  <a:lnTo>
                    <a:pt x="431591" y="8543"/>
                  </a:lnTo>
                  <a:lnTo>
                    <a:pt x="471191" y="8205"/>
                  </a:lnTo>
                  <a:lnTo>
                    <a:pt x="512449" y="8217"/>
                  </a:lnTo>
                  <a:lnTo>
                    <a:pt x="555487" y="8502"/>
                  </a:lnTo>
                  <a:lnTo>
                    <a:pt x="600423" y="8983"/>
                  </a:lnTo>
                  <a:lnTo>
                    <a:pt x="647379" y="9583"/>
                  </a:lnTo>
                  <a:lnTo>
                    <a:pt x="696475" y="10223"/>
                  </a:lnTo>
                  <a:lnTo>
                    <a:pt x="747832" y="10827"/>
                  </a:lnTo>
                  <a:lnTo>
                    <a:pt x="801570" y="11316"/>
                  </a:lnTo>
                  <a:lnTo>
                    <a:pt x="857810" y="11614"/>
                  </a:lnTo>
                  <a:lnTo>
                    <a:pt x="916672" y="11643"/>
                  </a:lnTo>
                  <a:lnTo>
                    <a:pt x="978277" y="11325"/>
                  </a:lnTo>
                  <a:lnTo>
                    <a:pt x="1042746" y="10583"/>
                  </a:lnTo>
                  <a:lnTo>
                    <a:pt x="1093469" y="9764"/>
                  </a:lnTo>
                  <a:lnTo>
                    <a:pt x="1143221" y="8894"/>
                  </a:lnTo>
                  <a:lnTo>
                    <a:pt x="1192175" y="7999"/>
                  </a:lnTo>
                  <a:lnTo>
                    <a:pt x="1240504" y="7107"/>
                  </a:lnTo>
                  <a:lnTo>
                    <a:pt x="1288380" y="6247"/>
                  </a:lnTo>
                  <a:lnTo>
                    <a:pt x="1335975" y="5446"/>
                  </a:lnTo>
                  <a:lnTo>
                    <a:pt x="1383461" y="4733"/>
                  </a:lnTo>
                  <a:lnTo>
                    <a:pt x="1431012" y="4134"/>
                  </a:lnTo>
                  <a:lnTo>
                    <a:pt x="1478800" y="3677"/>
                  </a:lnTo>
                  <a:lnTo>
                    <a:pt x="1526997" y="3391"/>
                  </a:lnTo>
                  <a:lnTo>
                    <a:pt x="1575776" y="3304"/>
                  </a:lnTo>
                  <a:lnTo>
                    <a:pt x="1625309" y="3443"/>
                  </a:lnTo>
                  <a:lnTo>
                    <a:pt x="1675768" y="3835"/>
                  </a:lnTo>
                  <a:lnTo>
                    <a:pt x="1727327" y="4510"/>
                  </a:lnTo>
                  <a:lnTo>
                    <a:pt x="1780157" y="5494"/>
                  </a:lnTo>
                  <a:lnTo>
                    <a:pt x="1834431" y="6816"/>
                  </a:lnTo>
                  <a:lnTo>
                    <a:pt x="1890322" y="8503"/>
                  </a:lnTo>
                  <a:lnTo>
                    <a:pt x="1948002" y="10583"/>
                  </a:lnTo>
                  <a:lnTo>
                    <a:pt x="2018130" y="12947"/>
                  </a:lnTo>
                  <a:lnTo>
                    <a:pt x="2078830" y="14322"/>
                  </a:lnTo>
                  <a:lnTo>
                    <a:pt x="2131647" y="14862"/>
                  </a:lnTo>
                  <a:lnTo>
                    <a:pt x="2178123" y="14726"/>
                  </a:lnTo>
                  <a:lnTo>
                    <a:pt x="2219804" y="14069"/>
                  </a:lnTo>
                  <a:lnTo>
                    <a:pt x="2258231" y="13049"/>
                  </a:lnTo>
                  <a:lnTo>
                    <a:pt x="2294950" y="11821"/>
                  </a:lnTo>
                  <a:lnTo>
                    <a:pt x="2331503" y="10543"/>
                  </a:lnTo>
                  <a:lnTo>
                    <a:pt x="2369435" y="9371"/>
                  </a:lnTo>
                  <a:lnTo>
                    <a:pt x="2410289" y="8461"/>
                  </a:lnTo>
                  <a:lnTo>
                    <a:pt x="2455609" y="7971"/>
                  </a:lnTo>
                  <a:lnTo>
                    <a:pt x="2506939" y="8057"/>
                  </a:lnTo>
                  <a:lnTo>
                    <a:pt x="2565822" y="8875"/>
                  </a:lnTo>
                  <a:lnTo>
                    <a:pt x="2633802" y="10583"/>
                  </a:lnTo>
                  <a:lnTo>
                    <a:pt x="2709861" y="12824"/>
                  </a:lnTo>
                  <a:lnTo>
                    <a:pt x="2769305" y="14499"/>
                  </a:lnTo>
                  <a:lnTo>
                    <a:pt x="2814592" y="15655"/>
                  </a:lnTo>
                  <a:lnTo>
                    <a:pt x="2848178" y="16340"/>
                  </a:lnTo>
                  <a:lnTo>
                    <a:pt x="2872519" y="16602"/>
                  </a:lnTo>
                  <a:lnTo>
                    <a:pt x="2890072" y="16488"/>
                  </a:lnTo>
                  <a:lnTo>
                    <a:pt x="2903294" y="16046"/>
                  </a:lnTo>
                  <a:lnTo>
                    <a:pt x="2914641" y="15324"/>
                  </a:lnTo>
                  <a:lnTo>
                    <a:pt x="2926570" y="14369"/>
                  </a:lnTo>
                  <a:lnTo>
                    <a:pt x="2941539" y="13229"/>
                  </a:lnTo>
                  <a:lnTo>
                    <a:pt x="2962002" y="11951"/>
                  </a:lnTo>
                  <a:lnTo>
                    <a:pt x="2990418" y="10583"/>
                  </a:lnTo>
                  <a:lnTo>
                    <a:pt x="3038166" y="9199"/>
                  </a:lnTo>
                  <a:lnTo>
                    <a:pt x="3091599" y="8702"/>
                  </a:lnTo>
                  <a:lnTo>
                    <a:pt x="3148716" y="8861"/>
                  </a:lnTo>
                  <a:lnTo>
                    <a:pt x="3207518" y="9443"/>
                  </a:lnTo>
                  <a:lnTo>
                    <a:pt x="3266002" y="10217"/>
                  </a:lnTo>
                  <a:lnTo>
                    <a:pt x="3322170" y="10950"/>
                  </a:lnTo>
                  <a:lnTo>
                    <a:pt x="3374019" y="11410"/>
                  </a:lnTo>
                  <a:lnTo>
                    <a:pt x="3419550" y="11365"/>
                  </a:lnTo>
                  <a:lnTo>
                    <a:pt x="3456762" y="10583"/>
                  </a:lnTo>
                  <a:lnTo>
                    <a:pt x="3477285" y="10039"/>
                  </a:lnTo>
                  <a:lnTo>
                    <a:pt x="3505935" y="9663"/>
                  </a:lnTo>
                  <a:lnTo>
                    <a:pt x="3541845" y="9436"/>
                  </a:lnTo>
                  <a:lnTo>
                    <a:pt x="3584146" y="9339"/>
                  </a:lnTo>
                  <a:lnTo>
                    <a:pt x="3631973" y="9351"/>
                  </a:lnTo>
                  <a:lnTo>
                    <a:pt x="3684459" y="9454"/>
                  </a:lnTo>
                  <a:lnTo>
                    <a:pt x="3740735" y="9627"/>
                  </a:lnTo>
                  <a:lnTo>
                    <a:pt x="3799936" y="9851"/>
                  </a:lnTo>
                  <a:lnTo>
                    <a:pt x="3861193" y="10107"/>
                  </a:lnTo>
                  <a:lnTo>
                    <a:pt x="3923641" y="10374"/>
                  </a:lnTo>
                  <a:lnTo>
                    <a:pt x="3986412" y="10633"/>
                  </a:lnTo>
                  <a:lnTo>
                    <a:pt x="4048638" y="10865"/>
                  </a:lnTo>
                  <a:lnTo>
                    <a:pt x="4109454" y="11050"/>
                  </a:lnTo>
                  <a:lnTo>
                    <a:pt x="4167991" y="11168"/>
                  </a:lnTo>
                  <a:lnTo>
                    <a:pt x="4223383" y="11200"/>
                  </a:lnTo>
                  <a:lnTo>
                    <a:pt x="4274763" y="11126"/>
                  </a:lnTo>
                  <a:lnTo>
                    <a:pt x="4321264" y="10927"/>
                  </a:lnTo>
                  <a:lnTo>
                    <a:pt x="4362018" y="10583"/>
                  </a:lnTo>
                  <a:lnTo>
                    <a:pt x="4401200" y="9990"/>
                  </a:lnTo>
                  <a:lnTo>
                    <a:pt x="4443394" y="9140"/>
                  </a:lnTo>
                  <a:lnTo>
                    <a:pt x="4488279" y="8096"/>
                  </a:lnTo>
                  <a:lnTo>
                    <a:pt x="4535535" y="6917"/>
                  </a:lnTo>
                  <a:lnTo>
                    <a:pt x="4584844" y="5666"/>
                  </a:lnTo>
                  <a:lnTo>
                    <a:pt x="4635886" y="4402"/>
                  </a:lnTo>
                  <a:lnTo>
                    <a:pt x="4688342" y="3188"/>
                  </a:lnTo>
                  <a:lnTo>
                    <a:pt x="4741891" y="2085"/>
                  </a:lnTo>
                  <a:lnTo>
                    <a:pt x="4796215" y="1153"/>
                  </a:lnTo>
                  <a:lnTo>
                    <a:pt x="4850994" y="454"/>
                  </a:lnTo>
                  <a:lnTo>
                    <a:pt x="4905908" y="49"/>
                  </a:lnTo>
                  <a:lnTo>
                    <a:pt x="4960639" y="0"/>
                  </a:lnTo>
                  <a:lnTo>
                    <a:pt x="5014867" y="366"/>
                  </a:lnTo>
                  <a:lnTo>
                    <a:pt x="5068271" y="1210"/>
                  </a:lnTo>
                  <a:lnTo>
                    <a:pt x="5120534" y="2592"/>
                  </a:lnTo>
                  <a:lnTo>
                    <a:pt x="5171335" y="4575"/>
                  </a:lnTo>
                  <a:lnTo>
                    <a:pt x="5220355" y="7218"/>
                  </a:lnTo>
                  <a:lnTo>
                    <a:pt x="5267274" y="10583"/>
                  </a:lnTo>
                  <a:lnTo>
                    <a:pt x="5313615" y="13889"/>
                  </a:lnTo>
                  <a:lnTo>
                    <a:pt x="5361076" y="16407"/>
                  </a:lnTo>
                  <a:lnTo>
                    <a:pt x="5409533" y="18212"/>
                  </a:lnTo>
                  <a:lnTo>
                    <a:pt x="5458864" y="19378"/>
                  </a:lnTo>
                  <a:lnTo>
                    <a:pt x="5508946" y="19980"/>
                  </a:lnTo>
                  <a:lnTo>
                    <a:pt x="5559656" y="20094"/>
                  </a:lnTo>
                  <a:lnTo>
                    <a:pt x="5610872" y="19793"/>
                  </a:lnTo>
                  <a:lnTo>
                    <a:pt x="5662471" y="19154"/>
                  </a:lnTo>
                  <a:lnTo>
                    <a:pt x="5714330" y="18250"/>
                  </a:lnTo>
                  <a:lnTo>
                    <a:pt x="5766326" y="17158"/>
                  </a:lnTo>
                  <a:lnTo>
                    <a:pt x="5818338" y="15950"/>
                  </a:lnTo>
                  <a:lnTo>
                    <a:pt x="5870241" y="14703"/>
                  </a:lnTo>
                  <a:lnTo>
                    <a:pt x="5921915" y="13492"/>
                  </a:lnTo>
                  <a:lnTo>
                    <a:pt x="5973235" y="12390"/>
                  </a:lnTo>
                  <a:lnTo>
                    <a:pt x="6024079" y="11474"/>
                  </a:lnTo>
                  <a:lnTo>
                    <a:pt x="6074325" y="10817"/>
                  </a:lnTo>
                  <a:lnTo>
                    <a:pt x="6123849" y="10495"/>
                  </a:lnTo>
                  <a:lnTo>
                    <a:pt x="6172530" y="10583"/>
                  </a:lnTo>
                  <a:lnTo>
                    <a:pt x="6266910" y="11234"/>
                  </a:lnTo>
                  <a:lnTo>
                    <a:pt x="6336639" y="11815"/>
                  </a:lnTo>
                  <a:lnTo>
                    <a:pt x="6386929" y="12268"/>
                  </a:lnTo>
                  <a:lnTo>
                    <a:pt x="6422990" y="12535"/>
                  </a:lnTo>
                  <a:lnTo>
                    <a:pt x="6450031" y="12559"/>
                  </a:lnTo>
                  <a:lnTo>
                    <a:pt x="6473264" y="12279"/>
                  </a:lnTo>
                  <a:lnTo>
                    <a:pt x="6497898" y="11640"/>
                  </a:lnTo>
                  <a:lnTo>
                    <a:pt x="6529146" y="10583"/>
                  </a:lnTo>
                  <a:lnTo>
                    <a:pt x="6552767" y="9922"/>
                  </a:lnTo>
                  <a:lnTo>
                    <a:pt x="6581937" y="9450"/>
                  </a:lnTo>
                  <a:lnTo>
                    <a:pt x="6616244" y="9144"/>
                  </a:lnTo>
                  <a:lnTo>
                    <a:pt x="6655276" y="8983"/>
                  </a:lnTo>
                  <a:lnTo>
                    <a:pt x="6698621" y="8946"/>
                  </a:lnTo>
                  <a:lnTo>
                    <a:pt x="6745869" y="9010"/>
                  </a:lnTo>
                  <a:lnTo>
                    <a:pt x="6796608" y="9154"/>
                  </a:lnTo>
                  <a:lnTo>
                    <a:pt x="6850425" y="9357"/>
                  </a:lnTo>
                  <a:lnTo>
                    <a:pt x="6906911" y="9596"/>
                  </a:lnTo>
                  <a:lnTo>
                    <a:pt x="6965652" y="9850"/>
                  </a:lnTo>
                  <a:lnTo>
                    <a:pt x="7026237" y="10097"/>
                  </a:lnTo>
                  <a:lnTo>
                    <a:pt x="7088256" y="10316"/>
                  </a:lnTo>
                  <a:lnTo>
                    <a:pt x="7151296" y="10485"/>
                  </a:lnTo>
                  <a:lnTo>
                    <a:pt x="7214946" y="10583"/>
                  </a:lnTo>
                  <a:lnTo>
                    <a:pt x="7291750" y="10528"/>
                  </a:lnTo>
                  <a:lnTo>
                    <a:pt x="7360494" y="10330"/>
                  </a:lnTo>
                  <a:lnTo>
                    <a:pt x="7422235" y="10040"/>
                  </a:lnTo>
                  <a:lnTo>
                    <a:pt x="7478031" y="9709"/>
                  </a:lnTo>
                  <a:lnTo>
                    <a:pt x="7528940" y="9389"/>
                  </a:lnTo>
                  <a:lnTo>
                    <a:pt x="7576020" y="9132"/>
                  </a:lnTo>
                  <a:lnTo>
                    <a:pt x="7620330" y="8988"/>
                  </a:lnTo>
                  <a:lnTo>
                    <a:pt x="7662926" y="9010"/>
                  </a:lnTo>
                  <a:lnTo>
                    <a:pt x="7704868" y="9248"/>
                  </a:lnTo>
                  <a:lnTo>
                    <a:pt x="7747212" y="9756"/>
                  </a:lnTo>
                  <a:lnTo>
                    <a:pt x="7791018" y="10583"/>
                  </a:lnTo>
                  <a:lnTo>
                    <a:pt x="7857392" y="12116"/>
                  </a:lnTo>
                  <a:lnTo>
                    <a:pt x="7916423" y="13515"/>
                  </a:lnTo>
                  <a:lnTo>
                    <a:pt x="7969432" y="14555"/>
                  </a:lnTo>
                  <a:lnTo>
                    <a:pt x="8017738" y="15008"/>
                  </a:lnTo>
                  <a:lnTo>
                    <a:pt x="8062661" y="14648"/>
                  </a:lnTo>
                  <a:lnTo>
                    <a:pt x="8105519" y="13249"/>
                  </a:lnTo>
                  <a:lnTo>
                    <a:pt x="8147634" y="10583"/>
                  </a:lnTo>
                  <a:lnTo>
                    <a:pt x="8166759" y="9339"/>
                  </a:lnTo>
                  <a:lnTo>
                    <a:pt x="8191167" y="8271"/>
                  </a:lnTo>
                  <a:lnTo>
                    <a:pt x="8254618" y="6639"/>
                  </a:lnTo>
                  <a:lnTo>
                    <a:pt x="8293054" y="6065"/>
                  </a:lnTo>
                  <a:lnTo>
                    <a:pt x="8335561" y="5644"/>
                  </a:lnTo>
                  <a:lnTo>
                    <a:pt x="8381834" y="5371"/>
                  </a:lnTo>
                  <a:lnTo>
                    <a:pt x="8431572" y="5242"/>
                  </a:lnTo>
                  <a:lnTo>
                    <a:pt x="8484469" y="5249"/>
                  </a:lnTo>
                  <a:lnTo>
                    <a:pt x="8540225" y="5388"/>
                  </a:lnTo>
                  <a:lnTo>
                    <a:pt x="8598535" y="5653"/>
                  </a:lnTo>
                  <a:lnTo>
                    <a:pt x="8659096" y="6039"/>
                  </a:lnTo>
                  <a:lnTo>
                    <a:pt x="8721605" y="6540"/>
                  </a:lnTo>
                  <a:lnTo>
                    <a:pt x="8785759" y="7151"/>
                  </a:lnTo>
                  <a:lnTo>
                    <a:pt x="8851255" y="7866"/>
                  </a:lnTo>
                  <a:lnTo>
                    <a:pt x="8917790" y="8680"/>
                  </a:lnTo>
                  <a:lnTo>
                    <a:pt x="8985060" y="9588"/>
                  </a:lnTo>
                  <a:lnTo>
                    <a:pt x="9052763" y="10583"/>
                  </a:lnTo>
                  <a:lnTo>
                    <a:pt x="9143595" y="11946"/>
                  </a:lnTo>
                  <a:lnTo>
                    <a:pt x="9214364" y="12999"/>
                  </a:lnTo>
                  <a:lnTo>
                    <a:pt x="9267756" y="13762"/>
                  </a:lnTo>
                  <a:lnTo>
                    <a:pt x="9306457" y="14252"/>
                  </a:lnTo>
                  <a:lnTo>
                    <a:pt x="9333153" y="14488"/>
                  </a:lnTo>
                  <a:lnTo>
                    <a:pt x="9350530" y="14488"/>
                  </a:lnTo>
                  <a:lnTo>
                    <a:pt x="9361274" y="14272"/>
                  </a:lnTo>
                  <a:lnTo>
                    <a:pt x="9368071" y="13857"/>
                  </a:lnTo>
                  <a:lnTo>
                    <a:pt x="9373606" y="13262"/>
                  </a:lnTo>
                  <a:lnTo>
                    <a:pt x="9380567" y="12505"/>
                  </a:lnTo>
                  <a:lnTo>
                    <a:pt x="9391638" y="11606"/>
                  </a:lnTo>
                  <a:lnTo>
                    <a:pt x="9409506" y="10583"/>
                  </a:lnTo>
                  <a:lnTo>
                    <a:pt x="9450747" y="9410"/>
                  </a:lnTo>
                  <a:lnTo>
                    <a:pt x="9497633" y="9394"/>
                  </a:lnTo>
                  <a:lnTo>
                    <a:pt x="9548718" y="10076"/>
                  </a:lnTo>
                  <a:lnTo>
                    <a:pt x="9602556" y="10996"/>
                  </a:lnTo>
                  <a:lnTo>
                    <a:pt x="9657700" y="11694"/>
                  </a:lnTo>
                  <a:lnTo>
                    <a:pt x="9712704" y="11709"/>
                  </a:lnTo>
                  <a:lnTo>
                    <a:pt x="9766122" y="10583"/>
                  </a:lnTo>
                  <a:lnTo>
                    <a:pt x="9801597" y="9432"/>
                  </a:lnTo>
                  <a:lnTo>
                    <a:pt x="9841498" y="8424"/>
                  </a:lnTo>
                  <a:lnTo>
                    <a:pt x="9885475" y="7588"/>
                  </a:lnTo>
                  <a:lnTo>
                    <a:pt x="9933179" y="6952"/>
                  </a:lnTo>
                  <a:lnTo>
                    <a:pt x="9984262" y="6547"/>
                  </a:lnTo>
                  <a:lnTo>
                    <a:pt x="10038376" y="6401"/>
                  </a:lnTo>
                  <a:lnTo>
                    <a:pt x="10095171" y="6543"/>
                  </a:lnTo>
                  <a:lnTo>
                    <a:pt x="10154299" y="7004"/>
                  </a:lnTo>
                  <a:lnTo>
                    <a:pt x="10215411" y="7811"/>
                  </a:lnTo>
                  <a:lnTo>
                    <a:pt x="10278159" y="8994"/>
                  </a:lnTo>
                  <a:lnTo>
                    <a:pt x="10342194" y="10583"/>
                  </a:lnTo>
                  <a:lnTo>
                    <a:pt x="10400496" y="11885"/>
                  </a:lnTo>
                  <a:lnTo>
                    <a:pt x="10457210" y="12620"/>
                  </a:lnTo>
                  <a:lnTo>
                    <a:pt x="10512501" y="12887"/>
                  </a:lnTo>
                  <a:lnTo>
                    <a:pt x="10566532" y="12784"/>
                  </a:lnTo>
                  <a:lnTo>
                    <a:pt x="10619468" y="12412"/>
                  </a:lnTo>
                  <a:lnTo>
                    <a:pt x="10671473" y="11869"/>
                  </a:lnTo>
                  <a:lnTo>
                    <a:pt x="10722710" y="11254"/>
                  </a:lnTo>
                  <a:lnTo>
                    <a:pt x="10773345" y="10667"/>
                  </a:lnTo>
                  <a:lnTo>
                    <a:pt x="10823540" y="10208"/>
                  </a:lnTo>
                  <a:lnTo>
                    <a:pt x="10873459" y="9974"/>
                  </a:lnTo>
                  <a:lnTo>
                    <a:pt x="10923268" y="10066"/>
                  </a:lnTo>
                  <a:lnTo>
                    <a:pt x="10973130" y="10583"/>
                  </a:lnTo>
                  <a:lnTo>
                    <a:pt x="10972368" y="15155"/>
                  </a:lnTo>
                  <a:lnTo>
                    <a:pt x="10972495" y="17695"/>
                  </a:lnTo>
                  <a:lnTo>
                    <a:pt x="10973130" y="20108"/>
                  </a:lnTo>
                  <a:lnTo>
                    <a:pt x="10904928" y="21059"/>
                  </a:lnTo>
                  <a:lnTo>
                    <a:pt x="10843695" y="21410"/>
                  </a:lnTo>
                  <a:lnTo>
                    <a:pt x="10788467" y="21261"/>
                  </a:lnTo>
                  <a:lnTo>
                    <a:pt x="10738277" y="20715"/>
                  </a:lnTo>
                  <a:lnTo>
                    <a:pt x="10692160" y="19872"/>
                  </a:lnTo>
                  <a:lnTo>
                    <a:pt x="10649149" y="18835"/>
                  </a:lnTo>
                  <a:lnTo>
                    <a:pt x="10608280" y="17705"/>
                  </a:lnTo>
                  <a:lnTo>
                    <a:pt x="10568587" y="16584"/>
                  </a:lnTo>
                  <a:lnTo>
                    <a:pt x="10529104" y="15572"/>
                  </a:lnTo>
                  <a:lnTo>
                    <a:pt x="10488864" y="14772"/>
                  </a:lnTo>
                  <a:lnTo>
                    <a:pt x="10446903" y="14286"/>
                  </a:lnTo>
                  <a:lnTo>
                    <a:pt x="10402255" y="14214"/>
                  </a:lnTo>
                  <a:lnTo>
                    <a:pt x="10353954" y="14659"/>
                  </a:lnTo>
                  <a:lnTo>
                    <a:pt x="10301034" y="15722"/>
                  </a:lnTo>
                  <a:lnTo>
                    <a:pt x="10242529" y="17504"/>
                  </a:lnTo>
                  <a:lnTo>
                    <a:pt x="10177475" y="20108"/>
                  </a:lnTo>
                  <a:lnTo>
                    <a:pt x="10107154" y="23142"/>
                  </a:lnTo>
                  <a:lnTo>
                    <a:pt x="10051725" y="25386"/>
                  </a:lnTo>
                  <a:lnTo>
                    <a:pt x="10009189" y="26921"/>
                  </a:lnTo>
                  <a:lnTo>
                    <a:pt x="9977549" y="27828"/>
                  </a:lnTo>
                  <a:lnTo>
                    <a:pt x="9954808" y="28187"/>
                  </a:lnTo>
                  <a:lnTo>
                    <a:pt x="9938968" y="28079"/>
                  </a:lnTo>
                  <a:lnTo>
                    <a:pt x="9928031" y="27585"/>
                  </a:lnTo>
                  <a:lnTo>
                    <a:pt x="9920000" y="26786"/>
                  </a:lnTo>
                  <a:lnTo>
                    <a:pt x="9912878" y="25762"/>
                  </a:lnTo>
                  <a:lnTo>
                    <a:pt x="9904667" y="24595"/>
                  </a:lnTo>
                  <a:lnTo>
                    <a:pt x="9853527" y="21041"/>
                  </a:lnTo>
                  <a:lnTo>
                    <a:pt x="9753225" y="19228"/>
                  </a:lnTo>
                  <a:lnTo>
                    <a:pt x="9698190" y="19586"/>
                  </a:lnTo>
                  <a:lnTo>
                    <a:pt x="9651608" y="20614"/>
                  </a:lnTo>
                  <a:lnTo>
                    <a:pt x="9609207" y="21747"/>
                  </a:lnTo>
                  <a:lnTo>
                    <a:pt x="9566715" y="22418"/>
                  </a:lnTo>
                  <a:lnTo>
                    <a:pt x="9519860" y="22061"/>
                  </a:lnTo>
                  <a:lnTo>
                    <a:pt x="9464370" y="20108"/>
                  </a:lnTo>
                  <a:lnTo>
                    <a:pt x="9432725" y="18895"/>
                  </a:lnTo>
                  <a:lnTo>
                    <a:pt x="9398982" y="18195"/>
                  </a:lnTo>
                  <a:lnTo>
                    <a:pt x="9362999" y="17927"/>
                  </a:lnTo>
                  <a:lnTo>
                    <a:pt x="9324633" y="18008"/>
                  </a:lnTo>
                  <a:lnTo>
                    <a:pt x="9283741" y="18358"/>
                  </a:lnTo>
                  <a:lnTo>
                    <a:pt x="9240182" y="18895"/>
                  </a:lnTo>
                  <a:lnTo>
                    <a:pt x="9193812" y="19536"/>
                  </a:lnTo>
                  <a:lnTo>
                    <a:pt x="9144490" y="20201"/>
                  </a:lnTo>
                  <a:lnTo>
                    <a:pt x="9092072" y="20808"/>
                  </a:lnTo>
                  <a:lnTo>
                    <a:pt x="9036417" y="21274"/>
                  </a:lnTo>
                  <a:lnTo>
                    <a:pt x="8977381" y="21519"/>
                  </a:lnTo>
                  <a:lnTo>
                    <a:pt x="8914823" y="21461"/>
                  </a:lnTo>
                  <a:lnTo>
                    <a:pt x="8848600" y="21018"/>
                  </a:lnTo>
                  <a:lnTo>
                    <a:pt x="8778570" y="20108"/>
                  </a:lnTo>
                  <a:lnTo>
                    <a:pt x="8709324" y="18861"/>
                  </a:lnTo>
                  <a:lnTo>
                    <a:pt x="8655200" y="17720"/>
                  </a:lnTo>
                  <a:lnTo>
                    <a:pt x="8613975" y="16711"/>
                  </a:lnTo>
                  <a:lnTo>
                    <a:pt x="8561325" y="15204"/>
                  </a:lnTo>
                  <a:lnTo>
                    <a:pt x="8545454" y="14762"/>
                  </a:lnTo>
                  <a:lnTo>
                    <a:pt x="8533587" y="14565"/>
                  </a:lnTo>
                  <a:lnTo>
                    <a:pt x="8523501" y="14642"/>
                  </a:lnTo>
                  <a:lnTo>
                    <a:pt x="8512971" y="15020"/>
                  </a:lnTo>
                  <a:lnTo>
                    <a:pt x="8499776" y="15727"/>
                  </a:lnTo>
                  <a:lnTo>
                    <a:pt x="8481690" y="16792"/>
                  </a:lnTo>
                  <a:lnTo>
                    <a:pt x="8456490" y="18243"/>
                  </a:lnTo>
                  <a:lnTo>
                    <a:pt x="8382703" y="21893"/>
                  </a:lnTo>
                  <a:lnTo>
                    <a:pt x="8339584" y="23434"/>
                  </a:lnTo>
                  <a:lnTo>
                    <a:pt x="8293192" y="24722"/>
                  </a:lnTo>
                  <a:lnTo>
                    <a:pt x="8244117" y="25751"/>
                  </a:lnTo>
                  <a:lnTo>
                    <a:pt x="8192952" y="26512"/>
                  </a:lnTo>
                  <a:lnTo>
                    <a:pt x="8140289" y="26999"/>
                  </a:lnTo>
                  <a:lnTo>
                    <a:pt x="8086721" y="27204"/>
                  </a:lnTo>
                  <a:lnTo>
                    <a:pt x="8032841" y="27119"/>
                  </a:lnTo>
                  <a:lnTo>
                    <a:pt x="7979239" y="26737"/>
                  </a:lnTo>
                  <a:lnTo>
                    <a:pt x="7926509" y="26051"/>
                  </a:lnTo>
                  <a:lnTo>
                    <a:pt x="7875244" y="25052"/>
                  </a:lnTo>
                  <a:lnTo>
                    <a:pt x="7826034" y="23733"/>
                  </a:lnTo>
                  <a:lnTo>
                    <a:pt x="7779473" y="22088"/>
                  </a:lnTo>
                  <a:lnTo>
                    <a:pt x="7736154" y="20108"/>
                  </a:lnTo>
                  <a:lnTo>
                    <a:pt x="7698712" y="18521"/>
                  </a:lnTo>
                  <a:lnTo>
                    <a:pt x="7659132" y="17519"/>
                  </a:lnTo>
                  <a:lnTo>
                    <a:pt x="7617523" y="17021"/>
                  </a:lnTo>
                  <a:lnTo>
                    <a:pt x="7573991" y="16947"/>
                  </a:lnTo>
                  <a:lnTo>
                    <a:pt x="7528643" y="17217"/>
                  </a:lnTo>
                  <a:lnTo>
                    <a:pt x="7481586" y="17753"/>
                  </a:lnTo>
                  <a:lnTo>
                    <a:pt x="7432928" y="18473"/>
                  </a:lnTo>
                  <a:lnTo>
                    <a:pt x="7382776" y="19298"/>
                  </a:lnTo>
                  <a:lnTo>
                    <a:pt x="7331237" y="20149"/>
                  </a:lnTo>
                  <a:lnTo>
                    <a:pt x="7278418" y="20945"/>
                  </a:lnTo>
                  <a:lnTo>
                    <a:pt x="7224426" y="21607"/>
                  </a:lnTo>
                  <a:lnTo>
                    <a:pt x="7169369" y="22055"/>
                  </a:lnTo>
                  <a:lnTo>
                    <a:pt x="7113353" y="22208"/>
                  </a:lnTo>
                  <a:lnTo>
                    <a:pt x="7056485" y="21988"/>
                  </a:lnTo>
                  <a:lnTo>
                    <a:pt x="6998874" y="21315"/>
                  </a:lnTo>
                  <a:lnTo>
                    <a:pt x="6940626" y="20108"/>
                  </a:lnTo>
                  <a:lnTo>
                    <a:pt x="6876821" y="18828"/>
                  </a:lnTo>
                  <a:lnTo>
                    <a:pt x="6818681" y="18368"/>
                  </a:lnTo>
                  <a:lnTo>
                    <a:pt x="6765360" y="18573"/>
                  </a:lnTo>
                  <a:lnTo>
                    <a:pt x="6716010" y="19286"/>
                  </a:lnTo>
                  <a:lnTo>
                    <a:pt x="6669786" y="20352"/>
                  </a:lnTo>
                  <a:lnTo>
                    <a:pt x="6625841" y="21614"/>
                  </a:lnTo>
                  <a:lnTo>
                    <a:pt x="6583327" y="22918"/>
                  </a:lnTo>
                  <a:lnTo>
                    <a:pt x="6541398" y="24107"/>
                  </a:lnTo>
                  <a:lnTo>
                    <a:pt x="6499208" y="25025"/>
                  </a:lnTo>
                  <a:lnTo>
                    <a:pt x="6455910" y="25517"/>
                  </a:lnTo>
                  <a:lnTo>
                    <a:pt x="6410656" y="25428"/>
                  </a:lnTo>
                  <a:lnTo>
                    <a:pt x="6362601" y="24600"/>
                  </a:lnTo>
                  <a:lnTo>
                    <a:pt x="6310897" y="22879"/>
                  </a:lnTo>
                  <a:lnTo>
                    <a:pt x="6254699" y="20108"/>
                  </a:lnTo>
                  <a:lnTo>
                    <a:pt x="6203223" y="17386"/>
                  </a:lnTo>
                  <a:lnTo>
                    <a:pt x="6151580" y="15112"/>
                  </a:lnTo>
                  <a:lnTo>
                    <a:pt x="6099857" y="13270"/>
                  </a:lnTo>
                  <a:lnTo>
                    <a:pt x="6048139" y="11839"/>
                  </a:lnTo>
                  <a:lnTo>
                    <a:pt x="5996513" y="10802"/>
                  </a:lnTo>
                  <a:lnTo>
                    <a:pt x="5945064" y="10140"/>
                  </a:lnTo>
                  <a:lnTo>
                    <a:pt x="5893879" y="9835"/>
                  </a:lnTo>
                  <a:lnTo>
                    <a:pt x="5843044" y="9868"/>
                  </a:lnTo>
                  <a:lnTo>
                    <a:pt x="5792645" y="10222"/>
                  </a:lnTo>
                  <a:lnTo>
                    <a:pt x="5742768" y="10877"/>
                  </a:lnTo>
                  <a:lnTo>
                    <a:pt x="5693500" y="11815"/>
                  </a:lnTo>
                  <a:lnTo>
                    <a:pt x="5644926" y="13018"/>
                  </a:lnTo>
                  <a:lnTo>
                    <a:pt x="5597133" y="14467"/>
                  </a:lnTo>
                  <a:lnTo>
                    <a:pt x="5550206" y="16144"/>
                  </a:lnTo>
                  <a:lnTo>
                    <a:pt x="5504232" y="18030"/>
                  </a:lnTo>
                  <a:lnTo>
                    <a:pt x="5459298" y="20108"/>
                  </a:lnTo>
                  <a:lnTo>
                    <a:pt x="5415146" y="21996"/>
                  </a:lnTo>
                  <a:lnTo>
                    <a:pt x="5371353" y="23405"/>
                  </a:lnTo>
                  <a:lnTo>
                    <a:pt x="5327683" y="24385"/>
                  </a:lnTo>
                  <a:lnTo>
                    <a:pt x="5283901" y="24983"/>
                  </a:lnTo>
                  <a:lnTo>
                    <a:pt x="5239769" y="25249"/>
                  </a:lnTo>
                  <a:lnTo>
                    <a:pt x="5195053" y="25231"/>
                  </a:lnTo>
                  <a:lnTo>
                    <a:pt x="5149515" y="24978"/>
                  </a:lnTo>
                  <a:lnTo>
                    <a:pt x="5102920" y="24537"/>
                  </a:lnTo>
                  <a:lnTo>
                    <a:pt x="5055031" y="23958"/>
                  </a:lnTo>
                  <a:lnTo>
                    <a:pt x="5005614" y="23289"/>
                  </a:lnTo>
                  <a:lnTo>
                    <a:pt x="4954431" y="22579"/>
                  </a:lnTo>
                  <a:lnTo>
                    <a:pt x="4901246" y="21876"/>
                  </a:lnTo>
                  <a:lnTo>
                    <a:pt x="4845823" y="21229"/>
                  </a:lnTo>
                  <a:lnTo>
                    <a:pt x="4787927" y="20686"/>
                  </a:lnTo>
                  <a:lnTo>
                    <a:pt x="4727321" y="20296"/>
                  </a:lnTo>
                  <a:lnTo>
                    <a:pt x="4663770" y="20108"/>
                  </a:lnTo>
                  <a:lnTo>
                    <a:pt x="4579848" y="19796"/>
                  </a:lnTo>
                  <a:lnTo>
                    <a:pt x="4515485" y="19211"/>
                  </a:lnTo>
                  <a:lnTo>
                    <a:pt x="4467596" y="18466"/>
                  </a:lnTo>
                  <a:lnTo>
                    <a:pt x="4408892" y="16939"/>
                  </a:lnTo>
                  <a:lnTo>
                    <a:pt x="4391904" y="16381"/>
                  </a:lnTo>
                  <a:lnTo>
                    <a:pt x="4379044" y="16108"/>
                  </a:lnTo>
                  <a:lnTo>
                    <a:pt x="4367225" y="16233"/>
                  </a:lnTo>
                  <a:lnTo>
                    <a:pt x="4353361" y="16867"/>
                  </a:lnTo>
                  <a:lnTo>
                    <a:pt x="4334366" y="18121"/>
                  </a:lnTo>
                  <a:lnTo>
                    <a:pt x="4307154" y="20108"/>
                  </a:lnTo>
                  <a:lnTo>
                    <a:pt x="4263210" y="22194"/>
                  </a:lnTo>
                  <a:lnTo>
                    <a:pt x="4212044" y="22932"/>
                  </a:lnTo>
                  <a:lnTo>
                    <a:pt x="4155906" y="22676"/>
                  </a:lnTo>
                  <a:lnTo>
                    <a:pt x="4097046" y="21780"/>
                  </a:lnTo>
                  <a:lnTo>
                    <a:pt x="4037714" y="20599"/>
                  </a:lnTo>
                  <a:lnTo>
                    <a:pt x="3980162" y="19487"/>
                  </a:lnTo>
                  <a:lnTo>
                    <a:pt x="3926639" y="18798"/>
                  </a:lnTo>
                  <a:lnTo>
                    <a:pt x="3879395" y="18887"/>
                  </a:lnTo>
                  <a:lnTo>
                    <a:pt x="3840683" y="20108"/>
                  </a:lnTo>
                  <a:lnTo>
                    <a:pt x="3807620" y="21359"/>
                  </a:lnTo>
                  <a:lnTo>
                    <a:pt x="3764813" y="22117"/>
                  </a:lnTo>
                  <a:lnTo>
                    <a:pt x="3714222" y="22464"/>
                  </a:lnTo>
                  <a:lnTo>
                    <a:pt x="3657810" y="22480"/>
                  </a:lnTo>
                  <a:lnTo>
                    <a:pt x="3597539" y="22246"/>
                  </a:lnTo>
                  <a:lnTo>
                    <a:pt x="3535370" y="21843"/>
                  </a:lnTo>
                  <a:lnTo>
                    <a:pt x="3473267" y="21350"/>
                  </a:lnTo>
                  <a:lnTo>
                    <a:pt x="3413189" y="20850"/>
                  </a:lnTo>
                  <a:lnTo>
                    <a:pt x="3357101" y="20422"/>
                  </a:lnTo>
                  <a:lnTo>
                    <a:pt x="3306963" y="20148"/>
                  </a:lnTo>
                  <a:lnTo>
                    <a:pt x="3264738" y="20108"/>
                  </a:lnTo>
                  <a:lnTo>
                    <a:pt x="3232050" y="20092"/>
                  </a:lnTo>
                  <a:lnTo>
                    <a:pt x="3193678" y="19955"/>
                  </a:lnTo>
                  <a:lnTo>
                    <a:pt x="3150418" y="19728"/>
                  </a:lnTo>
                  <a:lnTo>
                    <a:pt x="3103063" y="19441"/>
                  </a:lnTo>
                  <a:lnTo>
                    <a:pt x="3052406" y="19127"/>
                  </a:lnTo>
                  <a:lnTo>
                    <a:pt x="2999242" y="18815"/>
                  </a:lnTo>
                  <a:lnTo>
                    <a:pt x="2944364" y="18536"/>
                  </a:lnTo>
                  <a:lnTo>
                    <a:pt x="2888567" y="18322"/>
                  </a:lnTo>
                  <a:lnTo>
                    <a:pt x="2832645" y="18202"/>
                  </a:lnTo>
                  <a:lnTo>
                    <a:pt x="2777391" y="18208"/>
                  </a:lnTo>
                  <a:lnTo>
                    <a:pt x="2723599" y="18371"/>
                  </a:lnTo>
                  <a:lnTo>
                    <a:pt x="2672064" y="18722"/>
                  </a:lnTo>
                  <a:lnTo>
                    <a:pt x="2623579" y="19290"/>
                  </a:lnTo>
                  <a:lnTo>
                    <a:pt x="2578938" y="20108"/>
                  </a:lnTo>
                  <a:lnTo>
                    <a:pt x="2543459" y="20783"/>
                  </a:lnTo>
                  <a:lnTo>
                    <a:pt x="2503453" y="21371"/>
                  </a:lnTo>
                  <a:lnTo>
                    <a:pt x="2459441" y="21872"/>
                  </a:lnTo>
                  <a:lnTo>
                    <a:pt x="2411947" y="22288"/>
                  </a:lnTo>
                  <a:lnTo>
                    <a:pt x="2361491" y="22622"/>
                  </a:lnTo>
                  <a:lnTo>
                    <a:pt x="2308597" y="22874"/>
                  </a:lnTo>
                  <a:lnTo>
                    <a:pt x="2253786" y="23046"/>
                  </a:lnTo>
                  <a:lnTo>
                    <a:pt x="2197580" y="23139"/>
                  </a:lnTo>
                  <a:lnTo>
                    <a:pt x="2140502" y="23156"/>
                  </a:lnTo>
                  <a:lnTo>
                    <a:pt x="2083073" y="23097"/>
                  </a:lnTo>
                  <a:lnTo>
                    <a:pt x="2025816" y="22965"/>
                  </a:lnTo>
                  <a:lnTo>
                    <a:pt x="1969253" y="22761"/>
                  </a:lnTo>
                  <a:lnTo>
                    <a:pt x="1913906" y="22486"/>
                  </a:lnTo>
                  <a:lnTo>
                    <a:pt x="1860296" y="22142"/>
                  </a:lnTo>
                  <a:lnTo>
                    <a:pt x="1808947" y="21731"/>
                  </a:lnTo>
                  <a:lnTo>
                    <a:pt x="1760380" y="21253"/>
                  </a:lnTo>
                  <a:lnTo>
                    <a:pt x="1715118" y="20712"/>
                  </a:lnTo>
                  <a:lnTo>
                    <a:pt x="1673682" y="20108"/>
                  </a:lnTo>
                  <a:lnTo>
                    <a:pt x="1628602" y="19639"/>
                  </a:lnTo>
                  <a:lnTo>
                    <a:pt x="1582065" y="19649"/>
                  </a:lnTo>
                  <a:lnTo>
                    <a:pt x="1534250" y="20050"/>
                  </a:lnTo>
                  <a:lnTo>
                    <a:pt x="1485337" y="20751"/>
                  </a:lnTo>
                  <a:lnTo>
                    <a:pt x="1435506" y="21663"/>
                  </a:lnTo>
                  <a:lnTo>
                    <a:pt x="1384936" y="22697"/>
                  </a:lnTo>
                  <a:lnTo>
                    <a:pt x="1333807" y="23765"/>
                  </a:lnTo>
                  <a:lnTo>
                    <a:pt x="1282299" y="24775"/>
                  </a:lnTo>
                  <a:lnTo>
                    <a:pt x="1230592" y="25640"/>
                  </a:lnTo>
                  <a:lnTo>
                    <a:pt x="1178865" y="26269"/>
                  </a:lnTo>
                  <a:lnTo>
                    <a:pt x="1127298" y="26574"/>
                  </a:lnTo>
                  <a:lnTo>
                    <a:pt x="1076071" y="26466"/>
                  </a:lnTo>
                  <a:lnTo>
                    <a:pt x="1025364" y="25854"/>
                  </a:lnTo>
                  <a:lnTo>
                    <a:pt x="975355" y="24650"/>
                  </a:lnTo>
                  <a:lnTo>
                    <a:pt x="926225" y="22764"/>
                  </a:lnTo>
                  <a:lnTo>
                    <a:pt x="878154" y="20108"/>
                  </a:lnTo>
                  <a:lnTo>
                    <a:pt x="831804" y="17445"/>
                  </a:lnTo>
                  <a:lnTo>
                    <a:pt x="782502" y="15264"/>
                  </a:lnTo>
                  <a:lnTo>
                    <a:pt x="730705" y="13535"/>
                  </a:lnTo>
                  <a:lnTo>
                    <a:pt x="676872" y="12228"/>
                  </a:lnTo>
                  <a:lnTo>
                    <a:pt x="621461" y="11314"/>
                  </a:lnTo>
                  <a:lnTo>
                    <a:pt x="564930" y="10762"/>
                  </a:lnTo>
                  <a:lnTo>
                    <a:pt x="507738" y="10543"/>
                  </a:lnTo>
                  <a:lnTo>
                    <a:pt x="450343" y="10627"/>
                  </a:lnTo>
                  <a:lnTo>
                    <a:pt x="393203" y="10984"/>
                  </a:lnTo>
                  <a:lnTo>
                    <a:pt x="336777" y="11585"/>
                  </a:lnTo>
                  <a:lnTo>
                    <a:pt x="281522" y="12400"/>
                  </a:lnTo>
                  <a:lnTo>
                    <a:pt x="227898" y="13398"/>
                  </a:lnTo>
                  <a:lnTo>
                    <a:pt x="176362" y="14551"/>
                  </a:lnTo>
                  <a:lnTo>
                    <a:pt x="127372" y="15828"/>
                  </a:lnTo>
                  <a:lnTo>
                    <a:pt x="81387" y="17200"/>
                  </a:lnTo>
                  <a:lnTo>
                    <a:pt x="38866" y="18636"/>
                  </a:lnTo>
                  <a:lnTo>
                    <a:pt x="266" y="20108"/>
                  </a:lnTo>
                  <a:lnTo>
                    <a:pt x="584" y="16044"/>
                  </a:lnTo>
                  <a:lnTo>
                    <a:pt x="0" y="12615"/>
                  </a:lnTo>
                  <a:lnTo>
                    <a:pt x="266" y="10583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51827" y="1967928"/>
            <a:ext cx="1883410" cy="826769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238760" indent="-226060">
              <a:lnSpc>
                <a:spcPct val="100000"/>
              </a:lnSpc>
              <a:spcBef>
                <a:spcPts val="850"/>
              </a:spcBef>
              <a:buFont typeface="Arial MT"/>
              <a:buChar char="•"/>
              <a:tabLst>
                <a:tab pos="238760" algn="l"/>
              </a:tabLst>
            </a:pPr>
            <a:r>
              <a:rPr dirty="0" sz="2000" spc="70">
                <a:latin typeface="Times New Roman"/>
                <a:cs typeface="Times New Roman"/>
              </a:rPr>
              <a:t>Come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unto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Me</a:t>
            </a:r>
            <a:endParaRPr sz="2000">
              <a:latin typeface="Times New Roman"/>
              <a:cs typeface="Times New Roman"/>
            </a:endParaRPr>
          </a:p>
          <a:p>
            <a:pPr marL="238760" indent="-22606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8760" algn="l"/>
              </a:tabLst>
            </a:pPr>
            <a:r>
              <a:rPr dirty="0" sz="2000" spc="70">
                <a:latin typeface="Times New Roman"/>
                <a:cs typeface="Times New Roman"/>
              </a:rPr>
              <a:t>Come </a:t>
            </a:r>
            <a:r>
              <a:rPr dirty="0" sz="2000">
                <a:latin typeface="Times New Roman"/>
                <a:cs typeface="Times New Roman"/>
              </a:rPr>
              <a:t>after</a:t>
            </a:r>
            <a:r>
              <a:rPr dirty="0" sz="2000" spc="130">
                <a:latin typeface="Times New Roman"/>
                <a:cs typeface="Times New Roman"/>
              </a:rPr>
              <a:t> </a:t>
            </a:r>
            <a:r>
              <a:rPr dirty="0" sz="2000" spc="45">
                <a:latin typeface="Times New Roman"/>
                <a:cs typeface="Times New Roman"/>
              </a:rPr>
              <a:t>Me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2284" y="1967928"/>
            <a:ext cx="930275" cy="826769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2000" spc="90">
                <a:latin typeface="Times New Roman"/>
                <a:cs typeface="Times New Roman"/>
              </a:rPr>
              <a:t>Mt.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200">
                <a:latin typeface="Times New Roman"/>
                <a:cs typeface="Times New Roman"/>
              </a:rPr>
              <a:t>11:28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2000">
                <a:latin typeface="Times New Roman"/>
                <a:cs typeface="Times New Roman"/>
              </a:rPr>
              <a:t>Lk.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9:23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827" y="2860293"/>
            <a:ext cx="4000500" cy="3352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65">
                <a:latin typeface="Times New Roman"/>
                <a:cs typeface="Times New Roman"/>
              </a:rPr>
              <a:t>Come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unto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me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Vs.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Come</a:t>
            </a:r>
            <a:r>
              <a:rPr dirty="0" sz="2000" spc="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after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me.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1960" y="3463734"/>
            <a:ext cx="1651635" cy="57848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550" spc="70">
                <a:latin typeface="Times New Roman"/>
                <a:cs typeface="Times New Roman"/>
              </a:rPr>
              <a:t>Vs.</a:t>
            </a:r>
            <a:r>
              <a:rPr dirty="0" sz="1550" spc="50">
                <a:latin typeface="Times New Roman"/>
                <a:cs typeface="Times New Roman"/>
              </a:rPr>
              <a:t> to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Follow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550" spc="70">
                <a:latin typeface="Times New Roman"/>
                <a:cs typeface="Times New Roman"/>
              </a:rPr>
              <a:t>Vs.</a:t>
            </a:r>
            <a:r>
              <a:rPr dirty="0" sz="1550" spc="50">
                <a:latin typeface="Times New Roman"/>
                <a:cs typeface="Times New Roman"/>
              </a:rPr>
              <a:t> to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Discipleship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9344" y="3168205"/>
            <a:ext cx="3012440" cy="116014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550" spc="70">
                <a:latin typeface="Times New Roman"/>
                <a:cs typeface="Times New Roman"/>
              </a:rPr>
              <a:t>Outside</a:t>
            </a:r>
            <a:r>
              <a:rPr dirty="0" sz="1550" spc="105">
                <a:latin typeface="Times New Roman"/>
                <a:cs typeface="Times New Roman"/>
              </a:rPr>
              <a:t> </a:t>
            </a:r>
            <a:r>
              <a:rPr dirty="0" sz="1550">
                <a:latin typeface="Times New Roman"/>
                <a:cs typeface="Times New Roman"/>
              </a:rPr>
              <a:t>group</a:t>
            </a:r>
            <a:r>
              <a:rPr dirty="0" sz="1550" spc="50">
                <a:latin typeface="Times New Roman"/>
                <a:cs typeface="Times New Roman"/>
              </a:rPr>
              <a:t> </a:t>
            </a:r>
            <a:r>
              <a:rPr dirty="0" sz="1550" spc="70">
                <a:latin typeface="Times New Roman"/>
                <a:cs typeface="Times New Roman"/>
              </a:rPr>
              <a:t>Vs.</a:t>
            </a:r>
            <a:r>
              <a:rPr dirty="0" sz="1550" spc="100">
                <a:latin typeface="Times New Roman"/>
                <a:cs typeface="Times New Roman"/>
              </a:rPr>
              <a:t> </a:t>
            </a:r>
            <a:r>
              <a:rPr dirty="0" sz="1550" spc="55">
                <a:latin typeface="Times New Roman"/>
                <a:cs typeface="Times New Roman"/>
              </a:rPr>
              <a:t>Inside</a:t>
            </a:r>
            <a:r>
              <a:rPr dirty="0" sz="1550" spc="110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Group</a:t>
            </a:r>
            <a:endParaRPr sz="155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550" spc="125">
                <a:latin typeface="Times New Roman"/>
                <a:cs typeface="Times New Roman"/>
              </a:rPr>
              <a:t>To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-10">
                <a:latin typeface="Times New Roman"/>
                <a:cs typeface="Times New Roman"/>
              </a:rPr>
              <a:t>Faith</a:t>
            </a:r>
            <a:endParaRPr sz="155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3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550" spc="125">
                <a:latin typeface="Times New Roman"/>
                <a:cs typeface="Times New Roman"/>
              </a:rPr>
              <a:t>To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40">
                <a:latin typeface="Times New Roman"/>
                <a:cs typeface="Times New Roman"/>
              </a:rPr>
              <a:t>Sonship</a:t>
            </a:r>
            <a:endParaRPr sz="155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550" spc="50">
                <a:latin typeface="Times New Roman"/>
                <a:cs typeface="Times New Roman"/>
              </a:rPr>
              <a:t>to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Laydown</a:t>
            </a:r>
            <a:r>
              <a:rPr dirty="0" sz="1550" spc="105">
                <a:latin typeface="Times New Roman"/>
                <a:cs typeface="Times New Roman"/>
              </a:rPr>
              <a:t>  </a:t>
            </a:r>
            <a:r>
              <a:rPr dirty="0" sz="1550" spc="70">
                <a:latin typeface="Times New Roman"/>
                <a:cs typeface="Times New Roman"/>
              </a:rPr>
              <a:t>Vs.</a:t>
            </a:r>
            <a:r>
              <a:rPr dirty="0" sz="1550" spc="55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to</a:t>
            </a:r>
            <a:r>
              <a:rPr dirty="0" sz="1550" spc="35">
                <a:latin typeface="Times New Roman"/>
                <a:cs typeface="Times New Roman"/>
              </a:rPr>
              <a:t> </a:t>
            </a:r>
            <a:r>
              <a:rPr dirty="0" sz="1550" spc="65">
                <a:latin typeface="Times New Roman"/>
                <a:cs typeface="Times New Roman"/>
              </a:rPr>
              <a:t>Take</a:t>
            </a:r>
            <a:r>
              <a:rPr dirty="0" sz="1550" spc="50">
                <a:latin typeface="Times New Roman"/>
                <a:cs typeface="Times New Roman"/>
              </a:rPr>
              <a:t> </a:t>
            </a:r>
            <a:r>
              <a:rPr dirty="0" sz="1550" spc="-25">
                <a:latin typeface="Times New Roman"/>
                <a:cs typeface="Times New Roman"/>
              </a:rPr>
              <a:t>up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827" y="4543107"/>
            <a:ext cx="6031865" cy="122809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238760" indent="-226060">
              <a:lnSpc>
                <a:spcPct val="100000"/>
              </a:lnSpc>
              <a:spcBef>
                <a:spcPts val="850"/>
              </a:spcBef>
              <a:buFont typeface="Arial MT"/>
              <a:buChar char="•"/>
              <a:tabLst>
                <a:tab pos="238760" algn="l"/>
              </a:tabLst>
            </a:pPr>
            <a:r>
              <a:rPr dirty="0" sz="2000" spc="-165" b="1" i="1">
                <a:latin typeface="Times New Roman"/>
                <a:cs typeface="Times New Roman"/>
              </a:rPr>
              <a:t>Four</a:t>
            </a:r>
            <a:r>
              <a:rPr dirty="0" sz="2000" spc="-55" b="1" i="1">
                <a:latin typeface="Times New Roman"/>
                <a:cs typeface="Times New Roman"/>
              </a:rPr>
              <a:t> </a:t>
            </a:r>
            <a:r>
              <a:rPr dirty="0" sz="2000" spc="-65" b="1" i="1">
                <a:latin typeface="Times New Roman"/>
                <a:cs typeface="Times New Roman"/>
              </a:rPr>
              <a:t>stages</a:t>
            </a:r>
            <a:r>
              <a:rPr dirty="0" sz="2000" spc="-15" b="1" i="1">
                <a:latin typeface="Times New Roman"/>
                <a:cs typeface="Times New Roman"/>
              </a:rPr>
              <a:t> </a:t>
            </a:r>
            <a:r>
              <a:rPr dirty="0" sz="2000" spc="-95" b="1" i="1">
                <a:latin typeface="Times New Roman"/>
                <a:cs typeface="Times New Roman"/>
              </a:rPr>
              <a:t>of</a:t>
            </a:r>
            <a:r>
              <a:rPr dirty="0" sz="2000" spc="-30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Discipleship:</a:t>
            </a:r>
            <a:endParaRPr sz="2000">
              <a:latin typeface="Times New Roman"/>
              <a:cs typeface="Times New Roman"/>
            </a:endParaRPr>
          </a:p>
          <a:p>
            <a:pPr marL="238760" indent="-22606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8760" algn="l"/>
              </a:tabLst>
            </a:pPr>
            <a:r>
              <a:rPr dirty="0" sz="2000" spc="-100" b="1" i="1">
                <a:latin typeface="Times New Roman"/>
                <a:cs typeface="Times New Roman"/>
              </a:rPr>
              <a:t>Come</a:t>
            </a:r>
            <a:r>
              <a:rPr dirty="0" sz="2000" spc="-2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&amp;</a:t>
            </a:r>
            <a:r>
              <a:rPr dirty="0" sz="2000" spc="-125" b="1" i="1">
                <a:latin typeface="Times New Roman"/>
                <a:cs typeface="Times New Roman"/>
              </a:rPr>
              <a:t> </a:t>
            </a:r>
            <a:r>
              <a:rPr dirty="0" sz="2000" spc="-90" b="1" i="1">
                <a:latin typeface="Times New Roman"/>
                <a:cs typeface="Times New Roman"/>
              </a:rPr>
              <a:t>See</a:t>
            </a:r>
            <a:r>
              <a:rPr dirty="0" sz="2000" spc="-65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–</a:t>
            </a:r>
            <a:r>
              <a:rPr dirty="0" sz="2000" spc="-355" b="1" i="1">
                <a:latin typeface="Times New Roman"/>
                <a:cs typeface="Times New Roman"/>
              </a:rPr>
              <a:t>&gt;</a:t>
            </a:r>
            <a:r>
              <a:rPr dirty="0" sz="2000" spc="-25" b="1" i="1">
                <a:latin typeface="Times New Roman"/>
                <a:cs typeface="Times New Roman"/>
              </a:rPr>
              <a:t> </a:t>
            </a:r>
            <a:r>
              <a:rPr dirty="0" sz="2000" spc="-114" b="1" i="1">
                <a:latin typeface="Times New Roman"/>
                <a:cs typeface="Times New Roman"/>
              </a:rPr>
              <a:t>Follow</a:t>
            </a:r>
            <a:r>
              <a:rPr dirty="0" sz="2000" spc="-5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Me</a:t>
            </a:r>
            <a:r>
              <a:rPr dirty="0" sz="2000" spc="-125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–</a:t>
            </a:r>
            <a:r>
              <a:rPr dirty="0" sz="2000" spc="-355" b="1" i="1">
                <a:latin typeface="Times New Roman"/>
                <a:cs typeface="Times New Roman"/>
              </a:rPr>
              <a:t>&gt;</a:t>
            </a:r>
            <a:r>
              <a:rPr dirty="0" sz="2000" spc="-2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Go</a:t>
            </a:r>
            <a:r>
              <a:rPr dirty="0" sz="2000" spc="-5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&amp;</a:t>
            </a:r>
            <a:r>
              <a:rPr dirty="0" sz="2000" spc="-70" b="1" i="1">
                <a:latin typeface="Times New Roman"/>
                <a:cs typeface="Times New Roman"/>
              </a:rPr>
              <a:t> Make</a:t>
            </a:r>
            <a:r>
              <a:rPr dirty="0" sz="2000" spc="-40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–</a:t>
            </a:r>
            <a:r>
              <a:rPr dirty="0" sz="2000" spc="-355" b="1" i="1">
                <a:latin typeface="Times New Roman"/>
                <a:cs typeface="Times New Roman"/>
              </a:rPr>
              <a:t>&gt;</a:t>
            </a:r>
            <a:r>
              <a:rPr dirty="0" sz="2000" spc="-25" b="1" i="1">
                <a:latin typeface="Times New Roman"/>
                <a:cs typeface="Times New Roman"/>
              </a:rPr>
              <a:t> </a:t>
            </a:r>
            <a:r>
              <a:rPr dirty="0" sz="2000" spc="-145" b="1" i="1">
                <a:latin typeface="Times New Roman"/>
                <a:cs typeface="Times New Roman"/>
              </a:rPr>
              <a:t>Feed</a:t>
            </a:r>
            <a:r>
              <a:rPr dirty="0" sz="2000" spc="-75" b="1" i="1">
                <a:latin typeface="Times New Roman"/>
                <a:cs typeface="Times New Roman"/>
              </a:rPr>
              <a:t> </a:t>
            </a:r>
            <a:r>
              <a:rPr dirty="0" sz="2000" spc="-55" b="1" i="1">
                <a:latin typeface="Times New Roman"/>
                <a:cs typeface="Times New Roman"/>
              </a:rPr>
              <a:t>my </a:t>
            </a:r>
            <a:r>
              <a:rPr dirty="0" sz="2000" spc="-35" b="1" i="1">
                <a:latin typeface="Times New Roman"/>
                <a:cs typeface="Times New Roman"/>
              </a:rPr>
              <a:t>lamb</a:t>
            </a:r>
            <a:endParaRPr sz="2000">
              <a:latin typeface="Times New Roman"/>
              <a:cs typeface="Times New Roman"/>
            </a:endParaRPr>
          </a:p>
          <a:p>
            <a:pPr marL="238760" indent="-22606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8760" algn="l"/>
              </a:tabLst>
            </a:pPr>
            <a:r>
              <a:rPr dirty="0" sz="2000" spc="80">
                <a:latin typeface="Times New Roman"/>
                <a:cs typeface="Times New Roman"/>
              </a:rPr>
              <a:t>An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invitation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from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King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Direct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 spc="70">
                <a:latin typeface="Times New Roman"/>
                <a:cs typeface="Times New Roman"/>
              </a:rPr>
              <a:t>Command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2" name="object 12" descr="A person looking at a shadow of a cross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7150" y="2095500"/>
            <a:ext cx="3943350" cy="40957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2917" y="0"/>
            <a:ext cx="11263630" cy="2100580"/>
            <a:chOff x="542917" y="0"/>
            <a:chExt cx="11263630" cy="2100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917" y="0"/>
              <a:ext cx="11263391" cy="21003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6737" y="0"/>
              <a:ext cx="11163300" cy="2024380"/>
            </a:xfrm>
            <a:custGeom>
              <a:avLst/>
              <a:gdLst/>
              <a:ahLst/>
              <a:cxnLst/>
              <a:rect l="l" t="t" r="r" b="b"/>
              <a:pathLst>
                <a:path w="11163300" h="2024380">
                  <a:moveTo>
                    <a:pt x="11163300" y="4826"/>
                  </a:moveTo>
                  <a:lnTo>
                    <a:pt x="11158538" y="4826"/>
                  </a:lnTo>
                  <a:lnTo>
                    <a:pt x="11158538" y="0"/>
                  </a:lnTo>
                  <a:lnTo>
                    <a:pt x="4762" y="0"/>
                  </a:lnTo>
                  <a:lnTo>
                    <a:pt x="4762" y="4826"/>
                  </a:lnTo>
                  <a:lnTo>
                    <a:pt x="0" y="4826"/>
                  </a:lnTo>
                  <a:lnTo>
                    <a:pt x="0" y="2024126"/>
                  </a:lnTo>
                  <a:lnTo>
                    <a:pt x="11163300" y="2024126"/>
                  </a:lnTo>
                  <a:lnTo>
                    <a:pt x="11163300" y="48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66737" y="4825"/>
            <a:ext cx="11163300" cy="2019300"/>
          </a:xfrm>
          <a:prstGeom prst="rect"/>
          <a:ln w="12700">
            <a:solidFill>
              <a:srgbClr val="E0E0E0"/>
            </a:solidFill>
          </a:ln>
        </p:spPr>
        <p:txBody>
          <a:bodyPr wrap="square" lIns="0" tIns="2317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25"/>
              </a:spcBef>
            </a:pPr>
            <a:endParaRPr sz="3600">
              <a:latin typeface="Times New Roman"/>
              <a:cs typeface="Times New Roman"/>
            </a:endParaRPr>
          </a:p>
          <a:p>
            <a:pPr marL="433705">
              <a:lnSpc>
                <a:spcPct val="100000"/>
              </a:lnSpc>
            </a:pPr>
            <a:r>
              <a:rPr dirty="0" sz="3600" spc="-20"/>
              <a:t>Follow</a:t>
            </a:r>
            <a:r>
              <a:rPr dirty="0" sz="3600" spc="-60"/>
              <a:t> </a:t>
            </a:r>
            <a:r>
              <a:rPr dirty="0" sz="3600" spc="-280"/>
              <a:t>Me,</a:t>
            </a:r>
            <a:r>
              <a:rPr dirty="0" sz="3600" spc="75"/>
              <a:t> </a:t>
            </a:r>
            <a:r>
              <a:rPr dirty="0" sz="3600" spc="265"/>
              <a:t>I</a:t>
            </a:r>
            <a:r>
              <a:rPr dirty="0" sz="3600" spc="-25"/>
              <a:t> </a:t>
            </a:r>
            <a:r>
              <a:rPr dirty="0" sz="3600" spc="50"/>
              <a:t>will</a:t>
            </a:r>
            <a:r>
              <a:rPr dirty="0" sz="3600" spc="-25"/>
              <a:t> </a:t>
            </a:r>
            <a:r>
              <a:rPr dirty="0" sz="3600" spc="-45"/>
              <a:t>make</a:t>
            </a:r>
            <a:r>
              <a:rPr dirty="0" sz="3600" spc="-25"/>
              <a:t> </a:t>
            </a:r>
            <a:r>
              <a:rPr dirty="0" sz="3600" spc="-10"/>
              <a:t>you...</a:t>
            </a:r>
            <a:endParaRPr sz="3600"/>
          </a:p>
        </p:txBody>
      </p:sp>
      <p:sp>
        <p:nvSpPr>
          <p:cNvPr id="6" name="object 6"/>
          <p:cNvSpPr/>
          <p:nvPr/>
        </p:nvSpPr>
        <p:spPr>
          <a:xfrm>
            <a:off x="495300" y="771525"/>
            <a:ext cx="133350" cy="704850"/>
          </a:xfrm>
          <a:custGeom>
            <a:avLst/>
            <a:gdLst/>
            <a:ahLst/>
            <a:cxnLst/>
            <a:rect l="l" t="t" r="r" b="b"/>
            <a:pathLst>
              <a:path w="133350" h="704850">
                <a:moveTo>
                  <a:pt x="133350" y="0"/>
                </a:moveTo>
                <a:lnTo>
                  <a:pt x="0" y="0"/>
                </a:lnTo>
                <a:lnTo>
                  <a:pt x="0" y="704850"/>
                </a:lnTo>
                <a:lnTo>
                  <a:pt x="133350" y="704850"/>
                </a:lnTo>
                <a:lnTo>
                  <a:pt x="13335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875" y="2476500"/>
            <a:ext cx="6010275" cy="36957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68133" y="3400107"/>
            <a:ext cx="17760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 spc="75" b="1">
                <a:latin typeface="Times New Roman"/>
                <a:cs typeface="Times New Roman"/>
              </a:rPr>
              <a:t>A</a:t>
            </a:r>
            <a:r>
              <a:rPr dirty="0" sz="1800" spc="-8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Personal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Call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13619" y="3400107"/>
            <a:ext cx="14071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-</a:t>
            </a:r>
            <a:r>
              <a:rPr dirty="0" sz="1800" spc="-5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“Follow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25" b="1">
                <a:latin typeface="Times New Roman"/>
                <a:cs typeface="Times New Roman"/>
              </a:rPr>
              <a:t>Me”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68133" y="3943667"/>
            <a:ext cx="198564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 spc="75" b="1">
                <a:latin typeface="Times New Roman"/>
                <a:cs typeface="Times New Roman"/>
              </a:rPr>
              <a:t>A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spc="-25" b="1">
                <a:latin typeface="Times New Roman"/>
                <a:cs typeface="Times New Roman"/>
              </a:rPr>
              <a:t>Purposeful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Call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13619" y="3943667"/>
            <a:ext cx="16008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-</a:t>
            </a:r>
            <a:r>
              <a:rPr dirty="0" sz="1800" spc="45" b="1">
                <a:latin typeface="Times New Roman"/>
                <a:cs typeface="Times New Roman"/>
              </a:rPr>
              <a:t> </a:t>
            </a:r>
            <a:r>
              <a:rPr dirty="0" sz="1800" spc="-30" b="1">
                <a:latin typeface="Times New Roman"/>
                <a:cs typeface="Times New Roman"/>
              </a:rPr>
              <a:t>“I</a:t>
            </a:r>
            <a:r>
              <a:rPr dirty="0" sz="1800" spc="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will</a:t>
            </a:r>
            <a:r>
              <a:rPr dirty="0" sz="1800" spc="-20" b="1">
                <a:latin typeface="Times New Roman"/>
                <a:cs typeface="Times New Roman"/>
              </a:rPr>
              <a:t> Make..”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68133" y="4477956"/>
            <a:ext cx="18522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 spc="75" b="1">
                <a:latin typeface="Times New Roman"/>
                <a:cs typeface="Times New Roman"/>
              </a:rPr>
              <a:t>A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Promised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Call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13619" y="4477956"/>
            <a:ext cx="10560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-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“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I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will..”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54065" y="6242050"/>
            <a:ext cx="1402715" cy="44894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0">
                <a:solidFill>
                  <a:srgbClr val="FFFFFF"/>
                </a:solidFill>
                <a:latin typeface="Calibri"/>
                <a:cs typeface="Calibri"/>
              </a:rPr>
              <a:t>Luke</a:t>
            </a:r>
            <a:r>
              <a:rPr dirty="0" sz="2750" spc="-25" b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50" spc="-20" b="0">
                <a:solidFill>
                  <a:srgbClr val="FFFFFF"/>
                </a:solidFill>
                <a:latin typeface="Calibri"/>
                <a:cs typeface="Calibri"/>
              </a:rPr>
              <a:t>9:23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Cost</a:t>
            </a:r>
            <a:r>
              <a:rPr dirty="0" spc="5"/>
              <a:t> </a:t>
            </a:r>
            <a:r>
              <a:rPr dirty="0"/>
              <a:t>of</a:t>
            </a:r>
            <a:r>
              <a:rPr dirty="0" spc="70"/>
              <a:t> </a:t>
            </a:r>
            <a:r>
              <a:rPr dirty="0"/>
              <a:t>discipleship</a:t>
            </a:r>
            <a:r>
              <a:rPr dirty="0" spc="-445"/>
              <a:t> </a:t>
            </a:r>
            <a:r>
              <a:rPr dirty="0" spc="60"/>
              <a:t>-</a:t>
            </a:r>
            <a:r>
              <a:rPr dirty="0" b="0">
                <a:latin typeface="Calibri"/>
                <a:cs typeface="Calibri"/>
              </a:rPr>
              <a:t>Luke</a:t>
            </a:r>
            <a:r>
              <a:rPr dirty="0" spc="10" b="0">
                <a:latin typeface="Calibri"/>
                <a:cs typeface="Calibri"/>
              </a:rPr>
              <a:t> </a:t>
            </a:r>
            <a:r>
              <a:rPr dirty="0" spc="-20" b="0">
                <a:latin typeface="Calibri"/>
                <a:cs typeface="Calibri"/>
              </a:rPr>
              <a:t>9:23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13789" y="2016241"/>
            <a:ext cx="3866515" cy="122364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400" spc="-120" b="1" i="1">
                <a:latin typeface="Times New Roman"/>
                <a:cs typeface="Times New Roman"/>
              </a:rPr>
              <a:t>Rejection</a:t>
            </a:r>
            <a:r>
              <a:rPr dirty="0" sz="2400" spc="15" b="1" i="1">
                <a:latin typeface="Times New Roman"/>
                <a:cs typeface="Times New Roman"/>
              </a:rPr>
              <a:t> </a:t>
            </a:r>
            <a:r>
              <a:rPr dirty="0" sz="2400" spc="-135" b="1" i="1">
                <a:latin typeface="Times New Roman"/>
                <a:cs typeface="Times New Roman"/>
              </a:rPr>
              <a:t>of</a:t>
            </a:r>
            <a:r>
              <a:rPr dirty="0" sz="2400" spc="-30" b="1" i="1">
                <a:latin typeface="Times New Roman"/>
                <a:cs typeface="Times New Roman"/>
              </a:rPr>
              <a:t> </a:t>
            </a:r>
            <a:r>
              <a:rPr dirty="0" sz="2400" spc="-20" b="1" i="1">
                <a:latin typeface="Times New Roman"/>
                <a:cs typeface="Times New Roman"/>
              </a:rPr>
              <a:t>Self</a:t>
            </a:r>
            <a:endParaRPr sz="2400">
              <a:latin typeface="Times New Roman"/>
              <a:cs typeface="Times New Roman"/>
            </a:endParaRPr>
          </a:p>
          <a:p>
            <a:pPr lvl="1" marL="697230" indent="-227329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000" spc="150">
                <a:latin typeface="Times New Roman"/>
                <a:cs typeface="Times New Roman"/>
              </a:rPr>
              <a:t>What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self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Denial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all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about?</a:t>
            </a:r>
            <a:endParaRPr sz="20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30" b="1" i="1">
                <a:latin typeface="Times New Roman"/>
                <a:cs typeface="Times New Roman"/>
              </a:rPr>
              <a:t>Reception</a:t>
            </a:r>
            <a:r>
              <a:rPr dirty="0" sz="2400" spc="-5" b="1" i="1">
                <a:latin typeface="Times New Roman"/>
                <a:cs typeface="Times New Roman"/>
              </a:rPr>
              <a:t> </a:t>
            </a:r>
            <a:r>
              <a:rPr dirty="0" sz="2400" spc="-135" b="1" i="1">
                <a:latin typeface="Times New Roman"/>
                <a:cs typeface="Times New Roman"/>
              </a:rPr>
              <a:t>of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spc="-95" b="1" i="1">
                <a:latin typeface="Times New Roman"/>
                <a:cs typeface="Times New Roman"/>
              </a:rPr>
              <a:t>the</a:t>
            </a:r>
            <a:r>
              <a:rPr dirty="0" sz="2400" spc="-20" b="1" i="1">
                <a:latin typeface="Times New Roman"/>
                <a:cs typeface="Times New Roman"/>
              </a:rPr>
              <a:t> Cross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9346" y="2016241"/>
            <a:ext cx="4739005" cy="122364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91135" indent="-178435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Char char="-"/>
              <a:tabLst>
                <a:tab pos="191135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“let</a:t>
            </a:r>
            <a:r>
              <a:rPr dirty="0" sz="2400" spc="-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105">
                <a:solidFill>
                  <a:srgbClr val="006FC0"/>
                </a:solidFill>
                <a:latin typeface="Times New Roman"/>
                <a:cs typeface="Times New Roman"/>
              </a:rPr>
              <a:t>him</a:t>
            </a:r>
            <a:r>
              <a:rPr dirty="0" sz="2400" spc="65">
                <a:solidFill>
                  <a:srgbClr val="006FC0"/>
                </a:solidFill>
                <a:latin typeface="Times New Roman"/>
                <a:cs typeface="Times New Roman"/>
              </a:rPr>
              <a:t> deny</a:t>
            </a:r>
            <a:r>
              <a:rPr dirty="0" sz="2400" spc="5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Times New Roman"/>
                <a:cs typeface="Times New Roman"/>
              </a:rPr>
              <a:t>himself</a:t>
            </a:r>
            <a:r>
              <a:rPr dirty="0" sz="2400" spc="-10">
                <a:latin typeface="Times New Roman"/>
                <a:cs typeface="Times New Roman"/>
              </a:rPr>
              <a:t>”</a:t>
            </a:r>
            <a:endParaRPr sz="24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295"/>
              </a:spcBef>
            </a:pPr>
            <a:r>
              <a:rPr dirty="0" sz="2000" spc="-10">
                <a:latin typeface="Times New Roman"/>
                <a:cs typeface="Times New Roman"/>
              </a:rPr>
              <a:t>“SELF”</a:t>
            </a:r>
            <a:endParaRPr sz="2000">
              <a:latin typeface="Times New Roman"/>
              <a:cs typeface="Times New Roman"/>
            </a:endParaRPr>
          </a:p>
          <a:p>
            <a:pPr marL="191770" indent="-179070">
              <a:lnSpc>
                <a:spcPct val="100000"/>
              </a:lnSpc>
              <a:spcBef>
                <a:spcPts val="655"/>
              </a:spcBef>
              <a:buChar char="-"/>
              <a:tabLst>
                <a:tab pos="191770" algn="l"/>
              </a:tabLst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“take</a:t>
            </a:r>
            <a:r>
              <a:rPr dirty="0" sz="2400" spc="9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up</a:t>
            </a:r>
            <a:r>
              <a:rPr dirty="0" sz="2400" spc="12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50">
                <a:solidFill>
                  <a:srgbClr val="006FC0"/>
                </a:solidFill>
                <a:latin typeface="Times New Roman"/>
                <a:cs typeface="Times New Roman"/>
              </a:rPr>
              <a:t>his</a:t>
            </a:r>
            <a:r>
              <a:rPr dirty="0" sz="2400" spc="2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85">
                <a:solidFill>
                  <a:srgbClr val="006FC0"/>
                </a:solidFill>
                <a:latin typeface="Times New Roman"/>
                <a:cs typeface="Times New Roman"/>
              </a:rPr>
              <a:t>own</a:t>
            </a:r>
            <a:r>
              <a:rPr dirty="0" sz="2400" spc="9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Cross</a:t>
            </a:r>
            <a:r>
              <a:rPr dirty="0" sz="2400" spc="10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60">
                <a:solidFill>
                  <a:srgbClr val="006FC0"/>
                </a:solidFill>
                <a:latin typeface="Times New Roman"/>
                <a:cs typeface="Times New Roman"/>
              </a:rPr>
              <a:t>and</a:t>
            </a:r>
            <a:r>
              <a:rPr dirty="0" sz="2400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Times New Roman"/>
                <a:cs typeface="Times New Roman"/>
              </a:rPr>
              <a:t>follow”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4184" y="3203130"/>
            <a:ext cx="3792854" cy="151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45300"/>
              </a:lnSpc>
              <a:spcBef>
                <a:spcPts val="90"/>
              </a:spcBef>
            </a:pPr>
            <a:r>
              <a:rPr dirty="0" sz="1550" spc="-55" b="1" i="1">
                <a:latin typeface="Times New Roman"/>
                <a:cs typeface="Times New Roman"/>
              </a:rPr>
              <a:t>(Embracing</a:t>
            </a:r>
            <a:r>
              <a:rPr dirty="0" sz="1550" b="1" i="1">
                <a:latin typeface="Times New Roman"/>
                <a:cs typeface="Times New Roman"/>
              </a:rPr>
              <a:t> </a:t>
            </a:r>
            <a:r>
              <a:rPr dirty="0" sz="1550" spc="-20" b="1" i="1">
                <a:latin typeface="Times New Roman"/>
                <a:cs typeface="Times New Roman"/>
              </a:rPr>
              <a:t>the</a:t>
            </a:r>
            <a:r>
              <a:rPr dirty="0" sz="1550" spc="15" b="1" i="1">
                <a:latin typeface="Times New Roman"/>
                <a:cs typeface="Times New Roman"/>
              </a:rPr>
              <a:t> </a:t>
            </a:r>
            <a:r>
              <a:rPr dirty="0" sz="1550" spc="-20" b="1" i="1">
                <a:latin typeface="Times New Roman"/>
                <a:cs typeface="Times New Roman"/>
              </a:rPr>
              <a:t>Cross</a:t>
            </a:r>
            <a:r>
              <a:rPr dirty="0" sz="1550" spc="-15" b="1" i="1">
                <a:latin typeface="Times New Roman"/>
                <a:cs typeface="Times New Roman"/>
              </a:rPr>
              <a:t> </a:t>
            </a:r>
            <a:r>
              <a:rPr dirty="0" sz="1550" b="1" i="1">
                <a:latin typeface="Times New Roman"/>
                <a:cs typeface="Times New Roman"/>
              </a:rPr>
              <a:t>Vs.</a:t>
            </a:r>
            <a:r>
              <a:rPr dirty="0" sz="1550" spc="5" b="1" i="1">
                <a:latin typeface="Times New Roman"/>
                <a:cs typeface="Times New Roman"/>
              </a:rPr>
              <a:t> </a:t>
            </a:r>
            <a:r>
              <a:rPr dirty="0" sz="1550" spc="-80" b="1" i="1">
                <a:latin typeface="Times New Roman"/>
                <a:cs typeface="Times New Roman"/>
              </a:rPr>
              <a:t>Enemies</a:t>
            </a:r>
            <a:r>
              <a:rPr dirty="0" sz="1550" spc="-15" b="1" i="1">
                <a:latin typeface="Times New Roman"/>
                <a:cs typeface="Times New Roman"/>
              </a:rPr>
              <a:t> </a:t>
            </a:r>
            <a:r>
              <a:rPr dirty="0" sz="1550" spc="-20" b="1" i="1">
                <a:latin typeface="Times New Roman"/>
                <a:cs typeface="Times New Roman"/>
              </a:rPr>
              <a:t>of</a:t>
            </a:r>
            <a:r>
              <a:rPr dirty="0" sz="1550" spc="-45" b="1" i="1">
                <a:latin typeface="Times New Roman"/>
                <a:cs typeface="Times New Roman"/>
              </a:rPr>
              <a:t> </a:t>
            </a:r>
            <a:r>
              <a:rPr dirty="0" sz="1550" spc="-20" b="1" i="1">
                <a:latin typeface="Times New Roman"/>
                <a:cs typeface="Times New Roman"/>
              </a:rPr>
              <a:t>the</a:t>
            </a:r>
            <a:r>
              <a:rPr dirty="0" sz="1550" spc="20" b="1" i="1">
                <a:latin typeface="Times New Roman"/>
                <a:cs typeface="Times New Roman"/>
              </a:rPr>
              <a:t> </a:t>
            </a:r>
            <a:r>
              <a:rPr dirty="0" sz="1550" spc="-10" b="1" i="1">
                <a:latin typeface="Times New Roman"/>
                <a:cs typeface="Times New Roman"/>
              </a:rPr>
              <a:t>Cross) </a:t>
            </a:r>
            <a:r>
              <a:rPr dirty="0" sz="1550" b="1" i="1">
                <a:latin typeface="Times New Roman"/>
                <a:cs typeface="Times New Roman"/>
              </a:rPr>
              <a:t>(yet</a:t>
            </a:r>
            <a:r>
              <a:rPr dirty="0" sz="1550" spc="-75" b="1" i="1">
                <a:latin typeface="Times New Roman"/>
                <a:cs typeface="Times New Roman"/>
              </a:rPr>
              <a:t> </a:t>
            </a:r>
            <a:r>
              <a:rPr dirty="0" sz="1550" spc="-35" b="1" i="1">
                <a:latin typeface="Times New Roman"/>
                <a:cs typeface="Times New Roman"/>
              </a:rPr>
              <a:t>not</a:t>
            </a:r>
            <a:r>
              <a:rPr dirty="0" sz="1550" spc="-5" b="1" i="1">
                <a:latin typeface="Times New Roman"/>
                <a:cs typeface="Times New Roman"/>
              </a:rPr>
              <a:t> </a:t>
            </a:r>
            <a:r>
              <a:rPr dirty="0" sz="1550" b="1" i="1">
                <a:latin typeface="Times New Roman"/>
                <a:cs typeface="Times New Roman"/>
              </a:rPr>
              <a:t>my</a:t>
            </a:r>
            <a:r>
              <a:rPr dirty="0" sz="1550" spc="35" b="1" i="1">
                <a:latin typeface="Times New Roman"/>
                <a:cs typeface="Times New Roman"/>
              </a:rPr>
              <a:t> </a:t>
            </a:r>
            <a:r>
              <a:rPr dirty="0" sz="1550" b="1" i="1">
                <a:latin typeface="Times New Roman"/>
                <a:cs typeface="Times New Roman"/>
              </a:rPr>
              <a:t>will</a:t>
            </a:r>
            <a:r>
              <a:rPr dirty="0" sz="1550" spc="-65" b="1" i="1">
                <a:latin typeface="Times New Roman"/>
                <a:cs typeface="Times New Roman"/>
              </a:rPr>
              <a:t> </a:t>
            </a:r>
            <a:r>
              <a:rPr dirty="0" sz="1550" b="1" i="1">
                <a:latin typeface="Times New Roman"/>
                <a:cs typeface="Times New Roman"/>
              </a:rPr>
              <a:t>but thy</a:t>
            </a:r>
            <a:r>
              <a:rPr dirty="0" sz="1550" spc="-40" b="1" i="1">
                <a:latin typeface="Times New Roman"/>
                <a:cs typeface="Times New Roman"/>
              </a:rPr>
              <a:t> </a:t>
            </a:r>
            <a:r>
              <a:rPr dirty="0" sz="1550" spc="-20" b="1" i="1">
                <a:latin typeface="Times New Roman"/>
                <a:cs typeface="Times New Roman"/>
              </a:rPr>
              <a:t>will)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550" b="1" i="1">
                <a:latin typeface="Times New Roman"/>
                <a:cs typeface="Times New Roman"/>
              </a:rPr>
              <a:t>(as </a:t>
            </a:r>
            <a:r>
              <a:rPr dirty="0" sz="1550" spc="-85" b="1" i="1">
                <a:latin typeface="Times New Roman"/>
                <a:cs typeface="Times New Roman"/>
              </a:rPr>
              <a:t>a</a:t>
            </a:r>
            <a:r>
              <a:rPr dirty="0" sz="1550" spc="-45" b="1" i="1">
                <a:latin typeface="Times New Roman"/>
                <a:cs typeface="Times New Roman"/>
              </a:rPr>
              <a:t> </a:t>
            </a:r>
            <a:r>
              <a:rPr dirty="0" sz="1550" spc="-10" b="1" i="1">
                <a:latin typeface="Times New Roman"/>
                <a:cs typeface="Times New Roman"/>
              </a:rPr>
              <a:t>living</a:t>
            </a:r>
            <a:r>
              <a:rPr dirty="0" sz="1550" spc="-40" b="1" i="1">
                <a:latin typeface="Times New Roman"/>
                <a:cs typeface="Times New Roman"/>
              </a:rPr>
              <a:t> </a:t>
            </a:r>
            <a:r>
              <a:rPr dirty="0" sz="1550" spc="-10" b="1" i="1">
                <a:latin typeface="Times New Roman"/>
                <a:cs typeface="Times New Roman"/>
              </a:rPr>
              <a:t>Sacrifice)</a:t>
            </a:r>
            <a:endParaRPr sz="1550">
              <a:latin typeface="Times New Roman"/>
              <a:cs typeface="Times New Roman"/>
            </a:endParaRPr>
          </a:p>
          <a:p>
            <a:pPr marL="927735">
              <a:lnSpc>
                <a:spcPct val="100000"/>
              </a:lnSpc>
              <a:spcBef>
                <a:spcPts val="819"/>
              </a:spcBef>
            </a:pPr>
            <a:r>
              <a:rPr dirty="0" sz="240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dirty="0" sz="2400" spc="5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Times New Roman"/>
                <a:cs typeface="Times New Roman"/>
              </a:rPr>
              <a:t>“daily”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3789" y="3214919"/>
            <a:ext cx="2793365" cy="218059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696595" indent="-226695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 spc="35">
                <a:latin typeface="Times New Roman"/>
                <a:cs typeface="Times New Roman"/>
              </a:rPr>
              <a:t>Identification.</a:t>
            </a:r>
            <a:endParaRPr sz="2000">
              <a:latin typeface="Times New Roman"/>
              <a:cs typeface="Times New Roman"/>
            </a:endParaRPr>
          </a:p>
          <a:p>
            <a:pPr marL="697230" indent="-227329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000" spc="-10">
                <a:latin typeface="Times New Roman"/>
                <a:cs typeface="Times New Roman"/>
              </a:rPr>
              <a:t>Submission.</a:t>
            </a:r>
            <a:endParaRPr sz="2000">
              <a:latin typeface="Times New Roman"/>
              <a:cs typeface="Times New Roman"/>
            </a:endParaRPr>
          </a:p>
          <a:p>
            <a:pPr marL="696595" indent="-226695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>
                <a:latin typeface="Times New Roman"/>
                <a:cs typeface="Times New Roman"/>
              </a:rPr>
              <a:t>Laying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on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the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altar.</a:t>
            </a:r>
            <a:endParaRPr sz="2000">
              <a:latin typeface="Times New Roman"/>
              <a:cs typeface="Times New Roman"/>
            </a:endParaRPr>
          </a:p>
          <a:p>
            <a:pPr algn="r" marL="227965" marR="685165" indent="-227965">
              <a:lnSpc>
                <a:spcPct val="100000"/>
              </a:lnSpc>
              <a:spcBef>
                <a:spcPts val="730"/>
              </a:spcBef>
              <a:buFont typeface="Arial MT"/>
              <a:buChar char="•"/>
              <a:tabLst>
                <a:tab pos="227965" algn="l"/>
              </a:tabLst>
            </a:pPr>
            <a:r>
              <a:rPr dirty="0" sz="2400" spc="-110" b="1" i="1">
                <a:latin typeface="Times New Roman"/>
                <a:cs typeface="Times New Roman"/>
              </a:rPr>
              <a:t>Repeat</a:t>
            </a:r>
            <a:r>
              <a:rPr dirty="0" sz="2400" spc="-60" b="1" i="1">
                <a:latin typeface="Times New Roman"/>
                <a:cs typeface="Times New Roman"/>
              </a:rPr>
              <a:t> </a:t>
            </a:r>
            <a:r>
              <a:rPr dirty="0" sz="2400" spc="-95" b="1" i="1">
                <a:latin typeface="Times New Roman"/>
                <a:cs typeface="Times New Roman"/>
              </a:rPr>
              <a:t>the</a:t>
            </a:r>
            <a:r>
              <a:rPr dirty="0" sz="2400" spc="-5" b="1" i="1">
                <a:latin typeface="Times New Roman"/>
                <a:cs typeface="Times New Roman"/>
              </a:rPr>
              <a:t> </a:t>
            </a:r>
            <a:r>
              <a:rPr dirty="0" sz="2400" spc="-105" b="1" i="1">
                <a:latin typeface="Times New Roman"/>
                <a:cs typeface="Times New Roman"/>
              </a:rPr>
              <a:t>same</a:t>
            </a:r>
            <a:endParaRPr sz="2400">
              <a:latin typeface="Times New Roman"/>
              <a:cs typeface="Times New Roman"/>
            </a:endParaRPr>
          </a:p>
          <a:p>
            <a:pPr algn="r" lvl="1" marL="226695" marR="624205" indent="-226695">
              <a:lnSpc>
                <a:spcPct val="100000"/>
              </a:lnSpc>
              <a:spcBef>
                <a:spcPts val="220"/>
              </a:spcBef>
              <a:buFont typeface="Arial MT"/>
              <a:buChar char="•"/>
              <a:tabLst>
                <a:tab pos="226695" algn="l"/>
              </a:tabLst>
            </a:pPr>
            <a:r>
              <a:rPr dirty="0" sz="2000" spc="90">
                <a:latin typeface="Times New Roman"/>
                <a:cs typeface="Times New Roman"/>
              </a:rPr>
              <a:t>Day</a:t>
            </a:r>
            <a:r>
              <a:rPr dirty="0" sz="2000" spc="10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after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day</a:t>
            </a:r>
            <a:endParaRPr sz="2000">
              <a:latin typeface="Times New Roman"/>
              <a:cs typeface="Times New Roman"/>
            </a:endParaRPr>
          </a:p>
          <a:p>
            <a:pPr lvl="1" marL="696595" indent="-226695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>
                <a:latin typeface="Times New Roman"/>
                <a:cs typeface="Times New Roman"/>
              </a:rPr>
              <a:t>Step</a:t>
            </a:r>
            <a:r>
              <a:rPr dirty="0" sz="2000" spc="1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by</a:t>
            </a:r>
            <a:r>
              <a:rPr dirty="0" sz="2000" spc="8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step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1371" y="5360098"/>
            <a:ext cx="4467225" cy="71247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400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55">
                <a:latin typeface="Times New Roman"/>
                <a:cs typeface="Times New Roman"/>
              </a:rPr>
              <a:t>Daily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dying</a:t>
            </a:r>
            <a:r>
              <a:rPr dirty="0" sz="2000" spc="10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the</a:t>
            </a:r>
            <a:r>
              <a:rPr dirty="0" sz="2000" spc="1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secret</a:t>
            </a:r>
            <a:r>
              <a:rPr dirty="0" sz="2000" spc="11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daily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living.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>
                <a:latin typeface="Times New Roman"/>
                <a:cs typeface="Times New Roman"/>
              </a:rPr>
              <a:t>Fans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Vs.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Followers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8225" y="3429000"/>
            <a:ext cx="2895600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2917" y="0"/>
            <a:ext cx="11263630" cy="2100580"/>
            <a:chOff x="542917" y="0"/>
            <a:chExt cx="11263630" cy="21005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917" y="0"/>
              <a:ext cx="11263391" cy="21003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6737" y="0"/>
              <a:ext cx="11163300" cy="2024380"/>
            </a:xfrm>
            <a:custGeom>
              <a:avLst/>
              <a:gdLst/>
              <a:ahLst/>
              <a:cxnLst/>
              <a:rect l="l" t="t" r="r" b="b"/>
              <a:pathLst>
                <a:path w="11163300" h="2024380">
                  <a:moveTo>
                    <a:pt x="11163300" y="4826"/>
                  </a:moveTo>
                  <a:lnTo>
                    <a:pt x="11158538" y="4826"/>
                  </a:lnTo>
                  <a:lnTo>
                    <a:pt x="11158538" y="0"/>
                  </a:lnTo>
                  <a:lnTo>
                    <a:pt x="4762" y="0"/>
                  </a:lnTo>
                  <a:lnTo>
                    <a:pt x="4762" y="4826"/>
                  </a:lnTo>
                  <a:lnTo>
                    <a:pt x="0" y="4826"/>
                  </a:lnTo>
                  <a:lnTo>
                    <a:pt x="0" y="2024126"/>
                  </a:lnTo>
                  <a:lnTo>
                    <a:pt x="11163300" y="2024126"/>
                  </a:lnTo>
                  <a:lnTo>
                    <a:pt x="11163300" y="48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66737" y="4825"/>
            <a:ext cx="11163300" cy="2019300"/>
          </a:xfrm>
          <a:prstGeom prst="rect"/>
          <a:ln w="12700">
            <a:solidFill>
              <a:srgbClr val="E0E0E0"/>
            </a:solidFill>
          </a:ln>
        </p:spPr>
        <p:txBody>
          <a:bodyPr wrap="square" lIns="0" tIns="1365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75"/>
              </a:spcBef>
            </a:pPr>
            <a:endParaRPr sz="3950">
              <a:latin typeface="Times New Roman"/>
              <a:cs typeface="Times New Roman"/>
            </a:endParaRPr>
          </a:p>
          <a:p>
            <a:pPr marL="641350">
              <a:lnSpc>
                <a:spcPct val="100000"/>
              </a:lnSpc>
            </a:pPr>
            <a:r>
              <a:rPr dirty="0" sz="3950" spc="-20"/>
              <a:t>Forsake</a:t>
            </a:r>
            <a:r>
              <a:rPr dirty="0" sz="3950" spc="-75"/>
              <a:t> </a:t>
            </a:r>
            <a:r>
              <a:rPr dirty="0" sz="3950"/>
              <a:t>to</a:t>
            </a:r>
            <a:r>
              <a:rPr dirty="0" sz="3950" spc="-105"/>
              <a:t> </a:t>
            </a:r>
            <a:r>
              <a:rPr dirty="0" sz="3950" spc="114"/>
              <a:t>Follow…</a:t>
            </a:r>
            <a:endParaRPr sz="3950"/>
          </a:p>
        </p:txBody>
      </p:sp>
      <p:sp>
        <p:nvSpPr>
          <p:cNvPr id="6" name="object 6"/>
          <p:cNvSpPr/>
          <p:nvPr/>
        </p:nvSpPr>
        <p:spPr>
          <a:xfrm>
            <a:off x="495300" y="771525"/>
            <a:ext cx="133350" cy="704850"/>
          </a:xfrm>
          <a:custGeom>
            <a:avLst/>
            <a:gdLst/>
            <a:ahLst/>
            <a:cxnLst/>
            <a:rect l="l" t="t" r="r" b="b"/>
            <a:pathLst>
              <a:path w="133350" h="704850">
                <a:moveTo>
                  <a:pt x="133350" y="0"/>
                </a:moveTo>
                <a:lnTo>
                  <a:pt x="0" y="0"/>
                </a:lnTo>
                <a:lnTo>
                  <a:pt x="0" y="704850"/>
                </a:lnTo>
                <a:lnTo>
                  <a:pt x="133350" y="704850"/>
                </a:lnTo>
                <a:lnTo>
                  <a:pt x="13335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" y="2476500"/>
            <a:ext cx="6343650" cy="36957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495793" y="2718498"/>
            <a:ext cx="4084954" cy="3285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can’t</a:t>
            </a:r>
            <a:r>
              <a:rPr dirty="0" sz="1800" spc="1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follow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unless</a:t>
            </a:r>
            <a:r>
              <a:rPr dirty="0" sz="1800" spc="1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forsake.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can’t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serve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65">
                <a:latin typeface="Times New Roman"/>
                <a:cs typeface="Times New Roman"/>
              </a:rPr>
              <a:t>two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Masters.</a:t>
            </a:r>
            <a:endParaRPr sz="1800">
              <a:latin typeface="Times New Roman"/>
              <a:cs typeface="Times New Roman"/>
            </a:endParaRPr>
          </a:p>
          <a:p>
            <a:pPr marL="241300" marR="165100" indent="-229235">
              <a:lnSpc>
                <a:spcPct val="1529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 spc="120">
                <a:latin typeface="Times New Roman"/>
                <a:cs typeface="Times New Roman"/>
              </a:rPr>
              <a:t>What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90">
                <a:latin typeface="Times New Roman"/>
                <a:cs typeface="Times New Roman"/>
              </a:rPr>
              <a:t> </a:t>
            </a:r>
            <a:r>
              <a:rPr dirty="0" sz="1800" spc="70">
                <a:latin typeface="Times New Roman"/>
                <a:cs typeface="Times New Roman"/>
              </a:rPr>
              <a:t>that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one</a:t>
            </a:r>
            <a:r>
              <a:rPr dirty="0" sz="1800" spc="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thing,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70">
                <a:latin typeface="Times New Roman"/>
                <a:cs typeface="Times New Roman"/>
              </a:rPr>
              <a:t>that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could </a:t>
            </a:r>
            <a:r>
              <a:rPr dirty="0" sz="1800" spc="75">
                <a:latin typeface="Times New Roman"/>
                <a:cs typeface="Times New Roman"/>
              </a:rPr>
              <a:t>not </a:t>
            </a:r>
            <a:r>
              <a:rPr dirty="0" sz="1800">
                <a:latin typeface="Times New Roman"/>
                <a:cs typeface="Times New Roman"/>
              </a:rPr>
              <a:t>forsake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till </a:t>
            </a:r>
            <a:r>
              <a:rPr dirty="0" sz="1800" spc="-20">
                <a:latin typeface="Times New Roman"/>
                <a:cs typeface="Times New Roman"/>
              </a:rPr>
              <a:t>now?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205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Rich</a:t>
            </a:r>
            <a:r>
              <a:rPr dirty="0" sz="1800" spc="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Young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Ruler…</a:t>
            </a:r>
            <a:endParaRPr sz="180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495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1800" spc="50">
                <a:latin typeface="Times New Roman"/>
                <a:cs typeface="Times New Roman"/>
              </a:rPr>
              <a:t>If</a:t>
            </a:r>
            <a:r>
              <a:rPr dirty="0" sz="1800" spc="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can’t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forsake,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</a:t>
            </a:r>
            <a:r>
              <a:rPr dirty="0" sz="1800" spc="1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need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forsake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1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Lord.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20350" y="0"/>
              <a:ext cx="1171575" cy="1057275"/>
            </a:xfrm>
            <a:custGeom>
              <a:avLst/>
              <a:gdLst/>
              <a:ahLst/>
              <a:cxnLst/>
              <a:rect l="l" t="t" r="r" b="b"/>
              <a:pathLst>
                <a:path w="1171575" h="1057275">
                  <a:moveTo>
                    <a:pt x="1171575" y="0"/>
                  </a:moveTo>
                  <a:lnTo>
                    <a:pt x="0" y="0"/>
                  </a:lnTo>
                  <a:lnTo>
                    <a:pt x="0" y="1057275"/>
                  </a:lnTo>
                  <a:lnTo>
                    <a:pt x="1171575" y="1057275"/>
                  </a:lnTo>
                  <a:lnTo>
                    <a:pt x="1171575" y="0"/>
                  </a:lnTo>
                  <a:close/>
                </a:path>
              </a:pathLst>
            </a:custGeom>
            <a:solidFill>
              <a:srgbClr val="BCCAC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23765" y="390778"/>
            <a:ext cx="3244215" cy="11245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7200">
                <a:solidFill>
                  <a:srgbClr val="3E3E3E"/>
                </a:solidFill>
              </a:rPr>
              <a:t>Test</a:t>
            </a:r>
            <a:r>
              <a:rPr dirty="0" sz="7200" spc="70">
                <a:solidFill>
                  <a:srgbClr val="3E3E3E"/>
                </a:solidFill>
              </a:rPr>
              <a:t> </a:t>
            </a:r>
            <a:r>
              <a:rPr dirty="0" sz="7200">
                <a:solidFill>
                  <a:srgbClr val="4D4D4D"/>
                </a:solidFill>
              </a:rPr>
              <a:t>of</a:t>
            </a:r>
            <a:r>
              <a:rPr dirty="0" sz="7200" spc="95">
                <a:solidFill>
                  <a:srgbClr val="4D4D4D"/>
                </a:solidFill>
              </a:rPr>
              <a:t> </a:t>
            </a:r>
            <a:r>
              <a:rPr dirty="0" sz="7200" spc="-550">
                <a:solidFill>
                  <a:srgbClr val="4D4D4D"/>
                </a:solidFill>
              </a:rPr>
              <a:t>a</a:t>
            </a:r>
            <a:endParaRPr sz="7200"/>
          </a:p>
        </p:txBody>
      </p:sp>
      <p:sp>
        <p:nvSpPr>
          <p:cNvPr id="6" name="object 6"/>
          <p:cNvSpPr txBox="1"/>
          <p:nvPr/>
        </p:nvSpPr>
        <p:spPr>
          <a:xfrm>
            <a:off x="5195951" y="5307965"/>
            <a:ext cx="208407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solidFill>
                  <a:srgbClr val="B1BEBB"/>
                </a:solidFill>
                <a:latin typeface="Calibri"/>
                <a:cs typeface="Calibri"/>
              </a:rPr>
              <a:t>Luke</a:t>
            </a:r>
            <a:r>
              <a:rPr dirty="0" sz="2750" spc="90" b="1">
                <a:solidFill>
                  <a:srgbClr val="B1BEBB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B1BEBB"/>
                </a:solidFill>
                <a:latin typeface="Calibri"/>
                <a:cs typeface="Calibri"/>
              </a:rPr>
              <a:t>14:26-</a:t>
            </a:r>
            <a:r>
              <a:rPr dirty="0" sz="2750" spc="-25" b="1">
                <a:solidFill>
                  <a:srgbClr val="B1BEBB"/>
                </a:solidFill>
                <a:latin typeface="Calibri"/>
                <a:cs typeface="Calibri"/>
              </a:rPr>
              <a:t>33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27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/>
              <a:t>Three</a:t>
            </a:r>
            <a:r>
              <a:rPr dirty="0" sz="3600" spc="25"/>
              <a:t> </a:t>
            </a:r>
            <a:r>
              <a:rPr dirty="0" sz="3600"/>
              <a:t>Tests</a:t>
            </a:r>
            <a:r>
              <a:rPr dirty="0" sz="3600" spc="25"/>
              <a:t> </a:t>
            </a:r>
            <a:r>
              <a:rPr dirty="0" sz="3600"/>
              <a:t>of</a:t>
            </a:r>
            <a:r>
              <a:rPr dirty="0" sz="3600" spc="65"/>
              <a:t> </a:t>
            </a:r>
            <a:r>
              <a:rPr dirty="0" sz="3600" spc="-10"/>
              <a:t>Discipleship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7575" y="1473136"/>
            <a:ext cx="10290175" cy="47282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8600">
              <a:lnSpc>
                <a:spcPts val="2985"/>
              </a:lnSpc>
              <a:spcBef>
                <a:spcPts val="125"/>
              </a:spcBef>
              <a:buFont typeface="Arial MT"/>
              <a:buChar char="•"/>
              <a:tabLst>
                <a:tab pos="241300" algn="l"/>
                <a:tab pos="3672840" algn="l"/>
                <a:tab pos="6417945" algn="l"/>
              </a:tabLst>
            </a:pPr>
            <a:r>
              <a:rPr dirty="0" sz="2600" spc="-114" b="1" i="1">
                <a:latin typeface="Times New Roman"/>
                <a:cs typeface="Times New Roman"/>
              </a:rPr>
              <a:t>Love</a:t>
            </a:r>
            <a:r>
              <a:rPr dirty="0" sz="2600" spc="-25" b="1" i="1">
                <a:latin typeface="Times New Roman"/>
                <a:cs typeface="Times New Roman"/>
              </a:rPr>
              <a:t> </a:t>
            </a:r>
            <a:r>
              <a:rPr dirty="0" sz="2600" spc="-20" b="1" i="1">
                <a:latin typeface="Times New Roman"/>
                <a:cs typeface="Times New Roman"/>
              </a:rPr>
              <a:t>Test</a:t>
            </a:r>
            <a:r>
              <a:rPr dirty="0" sz="2600" b="1" i="1">
                <a:latin typeface="Times New Roman"/>
                <a:cs typeface="Times New Roman"/>
              </a:rPr>
              <a:t>	</a:t>
            </a: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-10" b="1">
                <a:solidFill>
                  <a:srgbClr val="001F5F"/>
                </a:solidFill>
                <a:latin typeface="Times New Roman"/>
                <a:cs typeface="Times New Roman"/>
              </a:rPr>
              <a:t>Relationship</a:t>
            </a:r>
            <a:r>
              <a:rPr dirty="0" sz="2600" b="1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dirty="0" sz="2600" spc="-10">
                <a:latin typeface="Times New Roman"/>
                <a:cs typeface="Times New Roman"/>
              </a:rPr>
              <a:t>Luke.14:26</a:t>
            </a:r>
            <a:endParaRPr sz="2600">
              <a:latin typeface="Times New Roman"/>
              <a:cs typeface="Times New Roman"/>
            </a:endParaRPr>
          </a:p>
          <a:p>
            <a:pPr lvl="1" marL="699135" marR="5080" indent="-229235">
              <a:lnSpc>
                <a:spcPct val="72800"/>
              </a:lnSpc>
              <a:spcBef>
                <a:spcPts val="570"/>
              </a:spcBef>
              <a:buFont typeface="Arial MT"/>
              <a:buChar char="•"/>
              <a:tabLst>
                <a:tab pos="699135" algn="l"/>
                <a:tab pos="9438005" algn="l"/>
              </a:tabLst>
            </a:pPr>
            <a:r>
              <a:rPr dirty="0" sz="2150" i="1">
                <a:latin typeface="Times New Roman"/>
                <a:cs typeface="Times New Roman"/>
              </a:rPr>
              <a:t>“if</a:t>
            </a:r>
            <a:r>
              <a:rPr dirty="0" sz="2150" spc="-110" i="1">
                <a:latin typeface="Times New Roman"/>
                <a:cs typeface="Times New Roman"/>
              </a:rPr>
              <a:t> </a:t>
            </a:r>
            <a:r>
              <a:rPr dirty="0" sz="2150" spc="-65" i="1">
                <a:latin typeface="Times New Roman"/>
                <a:cs typeface="Times New Roman"/>
              </a:rPr>
              <a:t>anyone</a:t>
            </a:r>
            <a:r>
              <a:rPr dirty="0" sz="2150" spc="-55" i="1">
                <a:latin typeface="Times New Roman"/>
                <a:cs typeface="Times New Roman"/>
              </a:rPr>
              <a:t> </a:t>
            </a:r>
            <a:r>
              <a:rPr dirty="0" sz="2150" spc="-105" i="1">
                <a:latin typeface="Times New Roman"/>
                <a:cs typeface="Times New Roman"/>
              </a:rPr>
              <a:t>comes</a:t>
            </a:r>
            <a:r>
              <a:rPr dirty="0" sz="2150" spc="-2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to</a:t>
            </a:r>
            <a:r>
              <a:rPr dirty="0" sz="2150" spc="-50" i="1">
                <a:latin typeface="Times New Roman"/>
                <a:cs typeface="Times New Roman"/>
              </a:rPr>
              <a:t> </a:t>
            </a:r>
            <a:r>
              <a:rPr dirty="0" sz="2150" spc="-65" i="1">
                <a:latin typeface="Times New Roman"/>
                <a:cs typeface="Times New Roman"/>
              </a:rPr>
              <a:t>me</a:t>
            </a:r>
            <a:r>
              <a:rPr dirty="0" sz="2150" spc="-55" i="1">
                <a:latin typeface="Times New Roman"/>
                <a:cs typeface="Times New Roman"/>
              </a:rPr>
              <a:t>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110" i="1">
                <a:latin typeface="Times New Roman"/>
                <a:cs typeface="Times New Roman"/>
              </a:rPr>
              <a:t>does</a:t>
            </a:r>
            <a:r>
              <a:rPr dirty="0" sz="2150" spc="-55" i="1">
                <a:latin typeface="Times New Roman"/>
                <a:cs typeface="Times New Roman"/>
              </a:rPr>
              <a:t> </a:t>
            </a:r>
            <a:r>
              <a:rPr dirty="0" sz="2150" spc="-20" i="1">
                <a:latin typeface="Times New Roman"/>
                <a:cs typeface="Times New Roman"/>
              </a:rPr>
              <a:t>not</a:t>
            </a:r>
            <a:r>
              <a:rPr dirty="0" sz="2150" spc="-50" i="1">
                <a:latin typeface="Times New Roman"/>
                <a:cs typeface="Times New Roman"/>
              </a:rPr>
              <a:t> </a:t>
            </a:r>
            <a:r>
              <a:rPr dirty="0" sz="2150" spc="-40" i="1">
                <a:latin typeface="Times New Roman"/>
                <a:cs typeface="Times New Roman"/>
              </a:rPr>
              <a:t>hate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his</a:t>
            </a:r>
            <a:r>
              <a:rPr dirty="0" sz="2150" spc="-75" i="1">
                <a:latin typeface="Times New Roman"/>
                <a:cs typeface="Times New Roman"/>
              </a:rPr>
              <a:t> </a:t>
            </a:r>
            <a:r>
              <a:rPr dirty="0" sz="2150" i="1">
                <a:latin typeface="Times New Roman"/>
                <a:cs typeface="Times New Roman"/>
              </a:rPr>
              <a:t>own</a:t>
            </a:r>
            <a:r>
              <a:rPr dirty="0" sz="2150" spc="-3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father</a:t>
            </a:r>
            <a:r>
              <a:rPr dirty="0" sz="2150" spc="-55" i="1">
                <a:latin typeface="Times New Roman"/>
                <a:cs typeface="Times New Roman"/>
              </a:rPr>
              <a:t>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55" i="1">
                <a:latin typeface="Times New Roman"/>
                <a:cs typeface="Times New Roman"/>
              </a:rPr>
              <a:t>mother</a:t>
            </a:r>
            <a:r>
              <a:rPr dirty="0" sz="2150" spc="-50" i="1">
                <a:latin typeface="Times New Roman"/>
                <a:cs typeface="Times New Roman"/>
              </a:rPr>
              <a:t>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i="1">
                <a:latin typeface="Times New Roman"/>
                <a:cs typeface="Times New Roman"/>
              </a:rPr>
              <a:t>wife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children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50" i="1">
                <a:latin typeface="Times New Roman"/>
                <a:cs typeface="Times New Roman"/>
              </a:rPr>
              <a:t>brothers</a:t>
            </a:r>
            <a:r>
              <a:rPr dirty="0" sz="2150" spc="-85" i="1">
                <a:latin typeface="Times New Roman"/>
                <a:cs typeface="Times New Roman"/>
              </a:rPr>
              <a:t> </a:t>
            </a:r>
            <a:r>
              <a:rPr dirty="0" sz="2150" spc="-70" i="1">
                <a:latin typeface="Times New Roman"/>
                <a:cs typeface="Times New Roman"/>
              </a:rPr>
              <a:t>and</a:t>
            </a:r>
            <a:r>
              <a:rPr dirty="0" sz="2150" spc="-65" i="1">
                <a:latin typeface="Times New Roman"/>
                <a:cs typeface="Times New Roman"/>
              </a:rPr>
              <a:t> </a:t>
            </a:r>
            <a:r>
              <a:rPr dirty="0" sz="2150" spc="-20" i="1">
                <a:latin typeface="Times New Roman"/>
                <a:cs typeface="Times New Roman"/>
              </a:rPr>
              <a:t>sisters,</a:t>
            </a:r>
            <a:r>
              <a:rPr dirty="0" sz="2150" spc="-114" i="1">
                <a:latin typeface="Times New Roman"/>
                <a:cs typeface="Times New Roman"/>
              </a:rPr>
              <a:t> </a:t>
            </a:r>
            <a:r>
              <a:rPr dirty="0" sz="2150" spc="-20" i="1">
                <a:latin typeface="Times New Roman"/>
                <a:cs typeface="Times New Roman"/>
              </a:rPr>
              <a:t>yes,</a:t>
            </a:r>
            <a:r>
              <a:rPr dirty="0" sz="2150" spc="-114" i="1">
                <a:latin typeface="Times New Roman"/>
                <a:cs typeface="Times New Roman"/>
              </a:rPr>
              <a:t> </a:t>
            </a:r>
            <a:r>
              <a:rPr dirty="0" sz="2150" spc="-75" i="1">
                <a:latin typeface="Times New Roman"/>
                <a:cs typeface="Times New Roman"/>
              </a:rPr>
              <a:t>and</a:t>
            </a:r>
            <a:r>
              <a:rPr dirty="0" sz="2150" spc="-6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even</a:t>
            </a:r>
            <a:r>
              <a:rPr dirty="0" sz="2150" spc="-9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his</a:t>
            </a:r>
            <a:r>
              <a:rPr dirty="0" sz="2150" spc="-30" i="1">
                <a:latin typeface="Times New Roman"/>
                <a:cs typeface="Times New Roman"/>
              </a:rPr>
              <a:t> </a:t>
            </a:r>
            <a:r>
              <a:rPr dirty="0" sz="2150" spc="-25" i="1">
                <a:latin typeface="Times New Roman"/>
                <a:cs typeface="Times New Roman"/>
              </a:rPr>
              <a:t>own</a:t>
            </a:r>
            <a:r>
              <a:rPr dirty="0" sz="2150" spc="-55" i="1">
                <a:latin typeface="Times New Roman"/>
                <a:cs typeface="Times New Roman"/>
              </a:rPr>
              <a:t> </a:t>
            </a:r>
            <a:r>
              <a:rPr dirty="0" sz="2150" i="1">
                <a:latin typeface="Times New Roman"/>
                <a:cs typeface="Times New Roman"/>
              </a:rPr>
              <a:t>life,</a:t>
            </a:r>
            <a:r>
              <a:rPr dirty="0" sz="2150" spc="-15" i="1">
                <a:latin typeface="Times New Roman"/>
                <a:cs typeface="Times New Roman"/>
              </a:rPr>
              <a:t> </a:t>
            </a:r>
            <a:r>
              <a:rPr dirty="0" sz="2150" spc="-150" b="1" i="1">
                <a:solidFill>
                  <a:srgbClr val="C00000"/>
                </a:solidFill>
                <a:latin typeface="Times New Roman"/>
                <a:cs typeface="Times New Roman"/>
              </a:rPr>
              <a:t>he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14" b="1" i="1">
                <a:solidFill>
                  <a:srgbClr val="C00000"/>
                </a:solidFill>
                <a:latin typeface="Times New Roman"/>
                <a:cs typeface="Times New Roman"/>
              </a:rPr>
              <a:t>cannot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20" b="1" i="1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150" spc="-55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0" b="1" i="1">
                <a:solidFill>
                  <a:srgbClr val="C00000"/>
                </a:solidFill>
                <a:latin typeface="Times New Roman"/>
                <a:cs typeface="Times New Roman"/>
              </a:rPr>
              <a:t>disciple.</a:t>
            </a:r>
            <a:r>
              <a:rPr dirty="0" sz="2150" spc="-10" i="1">
                <a:latin typeface="Times New Roman"/>
                <a:cs typeface="Times New Roman"/>
              </a:rPr>
              <a:t>”</a:t>
            </a:r>
            <a:r>
              <a:rPr dirty="0" sz="2150" i="1">
                <a:latin typeface="Times New Roman"/>
                <a:cs typeface="Times New Roman"/>
              </a:rPr>
              <a:t>	</a:t>
            </a:r>
            <a:r>
              <a:rPr dirty="0" sz="2150" spc="-50" i="1">
                <a:latin typeface="Times New Roman"/>
                <a:cs typeface="Times New Roman"/>
              </a:rPr>
              <a:t>hatred</a:t>
            </a:r>
            <a:r>
              <a:rPr dirty="0" sz="2150" spc="-40" i="1">
                <a:latin typeface="Times New Roman"/>
                <a:cs typeface="Times New Roman"/>
              </a:rPr>
              <a:t> </a:t>
            </a:r>
            <a:r>
              <a:rPr dirty="0" sz="2150" spc="-459" i="1">
                <a:latin typeface="Times New Roman"/>
                <a:cs typeface="Times New Roman"/>
              </a:rPr>
              <a:t>-</a:t>
            </a:r>
            <a:r>
              <a:rPr dirty="0" sz="2150" spc="-35" i="1">
                <a:latin typeface="Times New Roman"/>
                <a:cs typeface="Times New Roman"/>
              </a:rPr>
              <a:t> (lesser</a:t>
            </a:r>
            <a:r>
              <a:rPr dirty="0" sz="2150" spc="-85" i="1">
                <a:latin typeface="Times New Roman"/>
                <a:cs typeface="Times New Roman"/>
              </a:rPr>
              <a:t> </a:t>
            </a:r>
            <a:r>
              <a:rPr dirty="0" sz="2150" spc="-45" i="1">
                <a:latin typeface="Times New Roman"/>
                <a:cs typeface="Times New Roman"/>
              </a:rPr>
              <a:t>love</a:t>
            </a:r>
            <a:r>
              <a:rPr dirty="0" sz="2150" spc="-80" i="1">
                <a:latin typeface="Times New Roman"/>
                <a:cs typeface="Times New Roman"/>
              </a:rPr>
              <a:t> </a:t>
            </a:r>
            <a:r>
              <a:rPr dirty="0" sz="2150" spc="-100" i="1">
                <a:latin typeface="Times New Roman"/>
                <a:cs typeface="Times New Roman"/>
              </a:rPr>
              <a:t>compared</a:t>
            </a:r>
            <a:r>
              <a:rPr dirty="0" sz="2150" spc="-30" i="1">
                <a:latin typeface="Times New Roman"/>
                <a:cs typeface="Times New Roman"/>
              </a:rPr>
              <a:t> </a:t>
            </a:r>
            <a:r>
              <a:rPr dirty="0" sz="2150" i="1">
                <a:latin typeface="Times New Roman"/>
                <a:cs typeface="Times New Roman"/>
              </a:rPr>
              <a:t>to</a:t>
            </a:r>
            <a:r>
              <a:rPr dirty="0" sz="2150" spc="-80" i="1">
                <a:latin typeface="Times New Roman"/>
                <a:cs typeface="Times New Roman"/>
              </a:rPr>
              <a:t> </a:t>
            </a:r>
            <a:r>
              <a:rPr dirty="0" sz="2150" spc="-45" i="1">
                <a:latin typeface="Times New Roman"/>
                <a:cs typeface="Times New Roman"/>
              </a:rPr>
              <a:t>all</a:t>
            </a:r>
            <a:r>
              <a:rPr dirty="0" sz="2150" spc="-40" i="1">
                <a:latin typeface="Times New Roman"/>
                <a:cs typeface="Times New Roman"/>
              </a:rPr>
              <a:t> </a:t>
            </a:r>
            <a:r>
              <a:rPr dirty="0" sz="2150" spc="95" i="1">
                <a:latin typeface="Times New Roman"/>
                <a:cs typeface="Times New Roman"/>
              </a:rPr>
              <a:t>Mt.</a:t>
            </a:r>
            <a:r>
              <a:rPr dirty="0" sz="2150" spc="-80" i="1">
                <a:latin typeface="Times New Roman"/>
                <a:cs typeface="Times New Roman"/>
              </a:rPr>
              <a:t> </a:t>
            </a:r>
            <a:r>
              <a:rPr dirty="0" sz="2150" spc="-10" i="1">
                <a:latin typeface="Times New Roman"/>
                <a:cs typeface="Times New Roman"/>
              </a:rPr>
              <a:t>10:3</a:t>
            </a:r>
            <a:r>
              <a:rPr dirty="0" cap="small" sz="2150" spc="-10" i="1">
                <a:latin typeface="Times New Roman"/>
                <a:cs typeface="Times New Roman"/>
              </a:rPr>
              <a:t>7</a:t>
            </a:r>
            <a:r>
              <a:rPr dirty="0" sz="2150" spc="-10" i="1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  <a:p>
            <a:pPr marL="241300" indent="-228600">
              <a:lnSpc>
                <a:spcPts val="2985"/>
              </a:lnSpc>
              <a:spcBef>
                <a:spcPts val="1475"/>
              </a:spcBef>
              <a:buFont typeface="Arial MT"/>
              <a:buChar char="•"/>
              <a:tabLst>
                <a:tab pos="241300" algn="l"/>
                <a:tab pos="3672840" algn="l"/>
                <a:tab pos="6417945" algn="l"/>
              </a:tabLst>
            </a:pPr>
            <a:r>
              <a:rPr dirty="0" sz="2600" spc="-145" b="1" i="1">
                <a:latin typeface="Times New Roman"/>
                <a:cs typeface="Times New Roman"/>
              </a:rPr>
              <a:t>Lordship</a:t>
            </a:r>
            <a:r>
              <a:rPr dirty="0" sz="2600" spc="35" b="1" i="1">
                <a:latin typeface="Times New Roman"/>
                <a:cs typeface="Times New Roman"/>
              </a:rPr>
              <a:t> </a:t>
            </a:r>
            <a:r>
              <a:rPr dirty="0" sz="2600" spc="-20" b="1" i="1">
                <a:latin typeface="Times New Roman"/>
                <a:cs typeface="Times New Roman"/>
              </a:rPr>
              <a:t>Test</a:t>
            </a:r>
            <a:r>
              <a:rPr dirty="0" sz="2600" b="1" i="1">
                <a:latin typeface="Times New Roman"/>
                <a:cs typeface="Times New Roman"/>
              </a:rPr>
              <a:t>	</a:t>
            </a: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-10" b="1">
                <a:solidFill>
                  <a:srgbClr val="001F5F"/>
                </a:solidFill>
                <a:latin typeface="Times New Roman"/>
                <a:cs typeface="Times New Roman"/>
              </a:rPr>
              <a:t>Lordship</a:t>
            </a:r>
            <a:r>
              <a:rPr dirty="0" sz="2600" b="1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dirty="0" sz="2600">
                <a:latin typeface="Times New Roman"/>
                <a:cs typeface="Times New Roman"/>
              </a:rPr>
              <a:t>Luke.</a:t>
            </a:r>
            <a:r>
              <a:rPr dirty="0" sz="2600" spc="-10">
                <a:latin typeface="Times New Roman"/>
                <a:cs typeface="Times New Roman"/>
              </a:rPr>
              <a:t> 14:27</a:t>
            </a:r>
            <a:endParaRPr sz="2600">
              <a:latin typeface="Times New Roman"/>
              <a:cs typeface="Times New Roman"/>
            </a:endParaRPr>
          </a:p>
          <a:p>
            <a:pPr lvl="1" marL="699135" indent="-229235">
              <a:lnSpc>
                <a:spcPts val="2360"/>
              </a:lnSpc>
              <a:buFont typeface="Arial MT"/>
              <a:buChar char="•"/>
              <a:tabLst>
                <a:tab pos="699135" algn="l"/>
              </a:tabLst>
            </a:pPr>
            <a:r>
              <a:rPr dirty="0" sz="2150" spc="-60" b="1" i="1">
                <a:latin typeface="Times New Roman"/>
                <a:cs typeface="Times New Roman"/>
              </a:rPr>
              <a:t>“whoever</a:t>
            </a:r>
            <a:r>
              <a:rPr dirty="0" sz="2150" spc="-75" b="1" i="1">
                <a:latin typeface="Times New Roman"/>
                <a:cs typeface="Times New Roman"/>
              </a:rPr>
              <a:t> </a:t>
            </a:r>
            <a:r>
              <a:rPr dirty="0" sz="2150" spc="-105" b="1" i="1">
                <a:latin typeface="Times New Roman"/>
                <a:cs typeface="Times New Roman"/>
              </a:rPr>
              <a:t>does</a:t>
            </a:r>
            <a:r>
              <a:rPr dirty="0" sz="2150" spc="-45" b="1" i="1">
                <a:latin typeface="Times New Roman"/>
                <a:cs typeface="Times New Roman"/>
              </a:rPr>
              <a:t> </a:t>
            </a:r>
            <a:r>
              <a:rPr dirty="0" sz="2150" spc="-85" b="1" i="1">
                <a:latin typeface="Times New Roman"/>
                <a:cs typeface="Times New Roman"/>
              </a:rPr>
              <a:t>not</a:t>
            </a:r>
            <a:r>
              <a:rPr dirty="0" sz="2150" spc="-50" b="1" i="1">
                <a:latin typeface="Times New Roman"/>
                <a:cs typeface="Times New Roman"/>
              </a:rPr>
              <a:t> </a:t>
            </a:r>
            <a:r>
              <a:rPr dirty="0" sz="2150" spc="-85" b="1" i="1">
                <a:latin typeface="Times New Roman"/>
                <a:cs typeface="Times New Roman"/>
              </a:rPr>
              <a:t>bear</a:t>
            </a:r>
            <a:r>
              <a:rPr dirty="0" sz="2150" spc="-50" b="1" i="1">
                <a:latin typeface="Times New Roman"/>
                <a:cs typeface="Times New Roman"/>
              </a:rPr>
              <a:t> </a:t>
            </a:r>
            <a:r>
              <a:rPr dirty="0" sz="2150" spc="-80" b="1" i="1">
                <a:latin typeface="Times New Roman"/>
                <a:cs typeface="Times New Roman"/>
              </a:rPr>
              <a:t>his</a:t>
            </a:r>
            <a:r>
              <a:rPr dirty="0" sz="2150" spc="-55" b="1" i="1">
                <a:latin typeface="Times New Roman"/>
                <a:cs typeface="Times New Roman"/>
              </a:rPr>
              <a:t> </a:t>
            </a:r>
            <a:r>
              <a:rPr dirty="0" sz="2150" spc="-50" b="1" i="1">
                <a:latin typeface="Times New Roman"/>
                <a:cs typeface="Times New Roman"/>
              </a:rPr>
              <a:t>own</a:t>
            </a:r>
            <a:r>
              <a:rPr dirty="0" sz="2150" spc="-85" b="1" i="1">
                <a:latin typeface="Times New Roman"/>
                <a:cs typeface="Times New Roman"/>
              </a:rPr>
              <a:t> </a:t>
            </a:r>
            <a:r>
              <a:rPr dirty="0" sz="2150" spc="-90" b="1" i="1">
                <a:latin typeface="Times New Roman"/>
                <a:cs typeface="Times New Roman"/>
              </a:rPr>
              <a:t>cross</a:t>
            </a:r>
            <a:r>
              <a:rPr dirty="0" sz="2150" spc="-40" b="1" i="1">
                <a:latin typeface="Times New Roman"/>
                <a:cs typeface="Times New Roman"/>
              </a:rPr>
              <a:t> </a:t>
            </a:r>
            <a:r>
              <a:rPr dirty="0" sz="2150" spc="-120" b="1" i="1">
                <a:latin typeface="Times New Roman"/>
                <a:cs typeface="Times New Roman"/>
              </a:rPr>
              <a:t>and</a:t>
            </a:r>
            <a:r>
              <a:rPr dirty="0" sz="2150" spc="-35" b="1" i="1">
                <a:latin typeface="Times New Roman"/>
                <a:cs typeface="Times New Roman"/>
              </a:rPr>
              <a:t> </a:t>
            </a:r>
            <a:r>
              <a:rPr dirty="0" sz="2150" spc="-140" b="1" i="1">
                <a:latin typeface="Times New Roman"/>
                <a:cs typeface="Times New Roman"/>
              </a:rPr>
              <a:t>come</a:t>
            </a:r>
            <a:r>
              <a:rPr dirty="0" sz="2150" spc="-25" b="1" i="1">
                <a:latin typeface="Times New Roman"/>
                <a:cs typeface="Times New Roman"/>
              </a:rPr>
              <a:t> </a:t>
            </a:r>
            <a:r>
              <a:rPr dirty="0" sz="2150" spc="-10" b="1" i="1">
                <a:latin typeface="Times New Roman"/>
                <a:cs typeface="Times New Roman"/>
              </a:rPr>
              <a:t>after</a:t>
            </a:r>
            <a:r>
              <a:rPr dirty="0" sz="2150" spc="-110" b="1" i="1">
                <a:latin typeface="Times New Roman"/>
                <a:cs typeface="Times New Roman"/>
              </a:rPr>
              <a:t> me</a:t>
            </a:r>
            <a:r>
              <a:rPr dirty="0" sz="2150" spc="45" b="1" i="1">
                <a:latin typeface="Times New Roman"/>
                <a:cs typeface="Times New Roman"/>
              </a:rPr>
              <a:t> </a:t>
            </a:r>
            <a:r>
              <a:rPr dirty="0" sz="2150" spc="-114" b="1" i="1">
                <a:solidFill>
                  <a:srgbClr val="C00000"/>
                </a:solidFill>
                <a:latin typeface="Times New Roman"/>
                <a:cs typeface="Times New Roman"/>
              </a:rPr>
              <a:t>cannot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14" b="1" i="1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0" b="1" i="1">
                <a:solidFill>
                  <a:srgbClr val="C00000"/>
                </a:solidFill>
                <a:latin typeface="Times New Roman"/>
                <a:cs typeface="Times New Roman"/>
              </a:rPr>
              <a:t>disciple.</a:t>
            </a:r>
            <a:r>
              <a:rPr dirty="0" sz="2150" spc="-10" b="1" i="1">
                <a:latin typeface="Times New Roman"/>
                <a:cs typeface="Times New Roman"/>
              </a:rPr>
              <a:t>”</a:t>
            </a:r>
            <a:endParaRPr sz="2150">
              <a:latin typeface="Times New Roman"/>
              <a:cs typeface="Times New Roman"/>
            </a:endParaRPr>
          </a:p>
          <a:p>
            <a:pPr lvl="1" marL="699135" indent="-229235">
              <a:lnSpc>
                <a:spcPts val="2490"/>
              </a:lnSpc>
              <a:buFont typeface="Arial MT"/>
              <a:buChar char="•"/>
              <a:tabLst>
                <a:tab pos="699135" algn="l"/>
              </a:tabLst>
            </a:pPr>
            <a:r>
              <a:rPr dirty="0" sz="2150">
                <a:latin typeface="Times New Roman"/>
                <a:cs typeface="Times New Roman"/>
              </a:rPr>
              <a:t>“if </a:t>
            </a:r>
            <a:r>
              <a:rPr dirty="0" sz="2150" spc="190">
                <a:latin typeface="Times New Roman"/>
                <a:cs typeface="Times New Roman"/>
              </a:rPr>
              <a:t>He</a:t>
            </a:r>
            <a:r>
              <a:rPr dirty="0" sz="2150" spc="5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is</a:t>
            </a:r>
            <a:r>
              <a:rPr dirty="0" sz="2150" spc="60">
                <a:latin typeface="Times New Roman"/>
                <a:cs typeface="Times New Roman"/>
              </a:rPr>
              <a:t> </a:t>
            </a:r>
            <a:r>
              <a:rPr dirty="0" sz="2150" spc="95">
                <a:latin typeface="Times New Roman"/>
                <a:cs typeface="Times New Roman"/>
              </a:rPr>
              <a:t>not</a:t>
            </a:r>
            <a:r>
              <a:rPr dirty="0" sz="2150" spc="40">
                <a:latin typeface="Times New Roman"/>
                <a:cs typeface="Times New Roman"/>
              </a:rPr>
              <a:t> </a:t>
            </a:r>
            <a:r>
              <a:rPr dirty="0" sz="2150" spc="75">
                <a:latin typeface="Times New Roman"/>
                <a:cs typeface="Times New Roman"/>
              </a:rPr>
              <a:t>the</a:t>
            </a:r>
            <a:r>
              <a:rPr dirty="0" sz="2150" spc="13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Lord</a:t>
            </a:r>
            <a:r>
              <a:rPr dirty="0" sz="2150" spc="9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of</a:t>
            </a:r>
            <a:r>
              <a:rPr dirty="0" sz="2150" spc="75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all,</a:t>
            </a:r>
            <a:r>
              <a:rPr dirty="0" sz="2150" spc="10">
                <a:latin typeface="Times New Roman"/>
                <a:cs typeface="Times New Roman"/>
              </a:rPr>
              <a:t> </a:t>
            </a:r>
            <a:r>
              <a:rPr dirty="0" sz="2150" spc="190">
                <a:latin typeface="Times New Roman"/>
                <a:cs typeface="Times New Roman"/>
              </a:rPr>
              <a:t>He</a:t>
            </a:r>
            <a:r>
              <a:rPr dirty="0" sz="2150" spc="5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is</a:t>
            </a:r>
            <a:r>
              <a:rPr dirty="0" sz="2150" spc="60">
                <a:latin typeface="Times New Roman"/>
                <a:cs typeface="Times New Roman"/>
              </a:rPr>
              <a:t> </a:t>
            </a:r>
            <a:r>
              <a:rPr dirty="0" sz="2150" spc="95">
                <a:latin typeface="Times New Roman"/>
                <a:cs typeface="Times New Roman"/>
              </a:rPr>
              <a:t>not</a:t>
            </a:r>
            <a:r>
              <a:rPr dirty="0" sz="2150" spc="40">
                <a:latin typeface="Times New Roman"/>
                <a:cs typeface="Times New Roman"/>
              </a:rPr>
              <a:t> </a:t>
            </a:r>
            <a:r>
              <a:rPr dirty="0" sz="2150" spc="75">
                <a:latin typeface="Times New Roman"/>
                <a:cs typeface="Times New Roman"/>
              </a:rPr>
              <a:t>the</a:t>
            </a:r>
            <a:r>
              <a:rPr dirty="0" sz="2150" spc="55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Lord</a:t>
            </a:r>
            <a:r>
              <a:rPr dirty="0" sz="2150" spc="90">
                <a:latin typeface="Times New Roman"/>
                <a:cs typeface="Times New Roman"/>
              </a:rPr>
              <a:t> </a:t>
            </a:r>
            <a:r>
              <a:rPr dirty="0" sz="2150" spc="75">
                <a:latin typeface="Times New Roman"/>
                <a:cs typeface="Times New Roman"/>
              </a:rPr>
              <a:t>at</a:t>
            </a:r>
            <a:r>
              <a:rPr dirty="0" sz="2150" spc="35">
                <a:latin typeface="Times New Roman"/>
                <a:cs typeface="Times New Roman"/>
              </a:rPr>
              <a:t> </a:t>
            </a:r>
            <a:r>
              <a:rPr dirty="0" sz="2150" spc="-10">
                <a:latin typeface="Times New Roman"/>
                <a:cs typeface="Times New Roman"/>
              </a:rPr>
              <a:t>all.”</a:t>
            </a:r>
            <a:endParaRPr sz="2150">
              <a:latin typeface="Times New Roman"/>
              <a:cs typeface="Times New Roman"/>
            </a:endParaRPr>
          </a:p>
          <a:p>
            <a:pPr marL="241300" indent="-228600">
              <a:lnSpc>
                <a:spcPts val="3025"/>
              </a:lnSpc>
              <a:spcBef>
                <a:spcPts val="1105"/>
              </a:spcBef>
              <a:buFont typeface="Arial MT"/>
              <a:buChar char="•"/>
              <a:tabLst>
                <a:tab pos="241300" algn="l"/>
                <a:tab pos="3672840" algn="l"/>
                <a:tab pos="6417945" algn="l"/>
              </a:tabLst>
            </a:pPr>
            <a:r>
              <a:rPr dirty="0" sz="2600" spc="-40" b="1" i="1">
                <a:latin typeface="Times New Roman"/>
                <a:cs typeface="Times New Roman"/>
              </a:rPr>
              <a:t>Loyalty</a:t>
            </a:r>
            <a:r>
              <a:rPr dirty="0" sz="2600" spc="-120" b="1" i="1">
                <a:latin typeface="Times New Roman"/>
                <a:cs typeface="Times New Roman"/>
              </a:rPr>
              <a:t> </a:t>
            </a:r>
            <a:r>
              <a:rPr dirty="0" sz="2600" spc="-20" b="1" i="1">
                <a:latin typeface="Times New Roman"/>
                <a:cs typeface="Times New Roman"/>
              </a:rPr>
              <a:t>Test</a:t>
            </a:r>
            <a:r>
              <a:rPr dirty="0" sz="2600" b="1" i="1">
                <a:latin typeface="Times New Roman"/>
                <a:cs typeface="Times New Roman"/>
              </a:rPr>
              <a:t>	</a:t>
            </a: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-10" b="1">
                <a:solidFill>
                  <a:srgbClr val="001F5F"/>
                </a:solidFill>
                <a:latin typeface="Times New Roman"/>
                <a:cs typeface="Times New Roman"/>
              </a:rPr>
              <a:t>Stewardship</a:t>
            </a:r>
            <a:r>
              <a:rPr dirty="0" sz="2600" b="1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dirty="0" sz="2600">
                <a:latin typeface="Times New Roman"/>
                <a:cs typeface="Times New Roman"/>
              </a:rPr>
              <a:t>Luke.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 spc="-275">
                <a:latin typeface="Times New Roman"/>
                <a:cs typeface="Times New Roman"/>
              </a:rPr>
              <a:t>14:33</a:t>
            </a:r>
            <a:endParaRPr sz="2600">
              <a:latin typeface="Times New Roman"/>
              <a:cs typeface="Times New Roman"/>
            </a:endParaRPr>
          </a:p>
          <a:p>
            <a:pPr lvl="1" marL="699135" marR="2597785" indent="-229235">
              <a:lnSpc>
                <a:spcPct val="69800"/>
              </a:lnSpc>
              <a:spcBef>
                <a:spcPts val="680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105" b="1" i="1">
                <a:latin typeface="Times New Roman"/>
                <a:cs typeface="Times New Roman"/>
              </a:rPr>
              <a:t>“so</a:t>
            </a:r>
            <a:r>
              <a:rPr dirty="0" sz="2150" spc="-30" b="1" i="1">
                <a:latin typeface="Times New Roman"/>
                <a:cs typeface="Times New Roman"/>
              </a:rPr>
              <a:t> </a:t>
            </a:r>
            <a:r>
              <a:rPr dirty="0" sz="2150" spc="-70" b="1" i="1">
                <a:latin typeface="Times New Roman"/>
                <a:cs typeface="Times New Roman"/>
              </a:rPr>
              <a:t>therefore,</a:t>
            </a:r>
            <a:r>
              <a:rPr dirty="0" sz="2150" spc="-65" b="1" i="1">
                <a:latin typeface="Times New Roman"/>
                <a:cs typeface="Times New Roman"/>
              </a:rPr>
              <a:t> </a:t>
            </a:r>
            <a:r>
              <a:rPr dirty="0" sz="2150" spc="-40" b="1" i="1">
                <a:latin typeface="Times New Roman"/>
                <a:cs typeface="Times New Roman"/>
              </a:rPr>
              <a:t>any</a:t>
            </a:r>
            <a:r>
              <a:rPr dirty="0" sz="2150" spc="-95" b="1" i="1">
                <a:latin typeface="Times New Roman"/>
                <a:cs typeface="Times New Roman"/>
              </a:rPr>
              <a:t> </a:t>
            </a:r>
            <a:r>
              <a:rPr dirty="0" sz="2150" spc="-165" b="1" i="1">
                <a:latin typeface="Times New Roman"/>
                <a:cs typeface="Times New Roman"/>
              </a:rPr>
              <a:t>one</a:t>
            </a:r>
            <a:r>
              <a:rPr dirty="0" sz="2150" spc="-20" b="1" i="1">
                <a:latin typeface="Times New Roman"/>
                <a:cs typeface="Times New Roman"/>
              </a:rPr>
              <a:t> </a:t>
            </a:r>
            <a:r>
              <a:rPr dirty="0" sz="2150" spc="-30" b="1" i="1">
                <a:latin typeface="Times New Roman"/>
                <a:cs typeface="Times New Roman"/>
              </a:rPr>
              <a:t>of</a:t>
            </a:r>
            <a:r>
              <a:rPr dirty="0" sz="2150" spc="-35" b="1" i="1">
                <a:latin typeface="Times New Roman"/>
                <a:cs typeface="Times New Roman"/>
              </a:rPr>
              <a:t> </a:t>
            </a:r>
            <a:r>
              <a:rPr dirty="0" sz="2150" spc="-65" b="1" i="1">
                <a:latin typeface="Times New Roman"/>
                <a:cs typeface="Times New Roman"/>
              </a:rPr>
              <a:t>you</a:t>
            </a:r>
            <a:r>
              <a:rPr dirty="0" sz="2150" spc="-25" b="1" i="1">
                <a:latin typeface="Times New Roman"/>
                <a:cs typeface="Times New Roman"/>
              </a:rPr>
              <a:t> </a:t>
            </a:r>
            <a:r>
              <a:rPr dirty="0" sz="2150" spc="-100" b="1" i="1">
                <a:latin typeface="Times New Roman"/>
                <a:cs typeface="Times New Roman"/>
              </a:rPr>
              <a:t>who</a:t>
            </a:r>
            <a:r>
              <a:rPr dirty="0" sz="2150" spc="-35" b="1" i="1">
                <a:latin typeface="Times New Roman"/>
                <a:cs typeface="Times New Roman"/>
              </a:rPr>
              <a:t> </a:t>
            </a:r>
            <a:r>
              <a:rPr dirty="0" sz="2150" spc="-110" b="1" i="1">
                <a:latin typeface="Times New Roman"/>
                <a:cs typeface="Times New Roman"/>
              </a:rPr>
              <a:t>does</a:t>
            </a:r>
            <a:r>
              <a:rPr dirty="0" sz="2150" spc="-50" b="1" i="1">
                <a:latin typeface="Times New Roman"/>
                <a:cs typeface="Times New Roman"/>
              </a:rPr>
              <a:t> </a:t>
            </a:r>
            <a:r>
              <a:rPr dirty="0" sz="2150" spc="-85" b="1" i="1">
                <a:latin typeface="Times New Roman"/>
                <a:cs typeface="Times New Roman"/>
              </a:rPr>
              <a:t>not</a:t>
            </a:r>
            <a:r>
              <a:rPr dirty="0" sz="2150" spc="-35" b="1" i="1">
                <a:latin typeface="Times New Roman"/>
                <a:cs typeface="Times New Roman"/>
              </a:rPr>
              <a:t> </a:t>
            </a:r>
            <a:r>
              <a:rPr dirty="0" sz="2150" spc="-140" b="1" i="1">
                <a:latin typeface="Times New Roman"/>
                <a:cs typeface="Times New Roman"/>
              </a:rPr>
              <a:t>renounce</a:t>
            </a:r>
            <a:r>
              <a:rPr dirty="0" sz="2150" spc="-20" b="1" i="1">
                <a:latin typeface="Times New Roman"/>
                <a:cs typeface="Times New Roman"/>
              </a:rPr>
              <a:t> </a:t>
            </a:r>
            <a:r>
              <a:rPr dirty="0" sz="2150" spc="-45" b="1" i="1">
                <a:latin typeface="Times New Roman"/>
                <a:cs typeface="Times New Roman"/>
              </a:rPr>
              <a:t>all</a:t>
            </a:r>
            <a:r>
              <a:rPr dirty="0" sz="2150" spc="-75" b="1" i="1">
                <a:latin typeface="Times New Roman"/>
                <a:cs typeface="Times New Roman"/>
              </a:rPr>
              <a:t> </a:t>
            </a:r>
            <a:r>
              <a:rPr dirty="0" sz="2150" spc="-10" b="1" i="1">
                <a:latin typeface="Times New Roman"/>
                <a:cs typeface="Times New Roman"/>
              </a:rPr>
              <a:t>that</a:t>
            </a:r>
            <a:r>
              <a:rPr dirty="0" sz="2150" spc="-30" b="1" i="1">
                <a:latin typeface="Times New Roman"/>
                <a:cs typeface="Times New Roman"/>
              </a:rPr>
              <a:t> </a:t>
            </a:r>
            <a:r>
              <a:rPr dirty="0" sz="2150" spc="-150" b="1" i="1">
                <a:latin typeface="Times New Roman"/>
                <a:cs typeface="Times New Roman"/>
              </a:rPr>
              <a:t>he</a:t>
            </a:r>
            <a:r>
              <a:rPr dirty="0" sz="2150" spc="-20" b="1" i="1">
                <a:latin typeface="Times New Roman"/>
                <a:cs typeface="Times New Roman"/>
              </a:rPr>
              <a:t> </a:t>
            </a:r>
            <a:r>
              <a:rPr dirty="0" sz="2150" spc="-25" b="1" i="1">
                <a:latin typeface="Times New Roman"/>
                <a:cs typeface="Times New Roman"/>
              </a:rPr>
              <a:t>has </a:t>
            </a:r>
            <a:r>
              <a:rPr dirty="0" sz="2150" spc="-114" b="1" i="1">
                <a:solidFill>
                  <a:srgbClr val="C00000"/>
                </a:solidFill>
                <a:latin typeface="Times New Roman"/>
                <a:cs typeface="Times New Roman"/>
              </a:rPr>
              <a:t>cannot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20" b="1" i="1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dirty="0" sz="215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150" spc="-8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150" spc="-10" b="1" i="1">
                <a:solidFill>
                  <a:srgbClr val="C00000"/>
                </a:solidFill>
                <a:latin typeface="Times New Roman"/>
                <a:cs typeface="Times New Roman"/>
              </a:rPr>
              <a:t>disciple.”</a:t>
            </a:r>
            <a:endParaRPr sz="2150">
              <a:latin typeface="Times New Roman"/>
              <a:cs typeface="Times New Roman"/>
            </a:endParaRPr>
          </a:p>
          <a:p>
            <a:pPr lvl="1" marL="699135" indent="-229235">
              <a:lnSpc>
                <a:spcPts val="2400"/>
              </a:lnSpc>
              <a:buFont typeface="Arial MT"/>
              <a:buChar char="•"/>
              <a:tabLst>
                <a:tab pos="699135" algn="l"/>
              </a:tabLst>
            </a:pPr>
            <a:r>
              <a:rPr dirty="0" sz="2150">
                <a:latin typeface="Times New Roman"/>
                <a:cs typeface="Times New Roman"/>
              </a:rPr>
              <a:t>Rich</a:t>
            </a:r>
            <a:r>
              <a:rPr dirty="0" sz="2150" spc="110">
                <a:latin typeface="Times New Roman"/>
                <a:cs typeface="Times New Roman"/>
              </a:rPr>
              <a:t> </a:t>
            </a:r>
            <a:r>
              <a:rPr dirty="0" sz="2150" spc="55">
                <a:latin typeface="Times New Roman"/>
                <a:cs typeface="Times New Roman"/>
              </a:rPr>
              <a:t>young</a:t>
            </a:r>
            <a:r>
              <a:rPr dirty="0" sz="2150" spc="105">
                <a:latin typeface="Times New Roman"/>
                <a:cs typeface="Times New Roman"/>
              </a:rPr>
              <a:t> </a:t>
            </a:r>
            <a:r>
              <a:rPr dirty="0" sz="2150" spc="-10">
                <a:latin typeface="Times New Roman"/>
                <a:cs typeface="Times New Roman"/>
              </a:rPr>
              <a:t>Ruler.</a:t>
            </a:r>
            <a:endParaRPr sz="215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844"/>
              </a:spcBef>
              <a:buFont typeface="Arial MT"/>
              <a:buChar char="•"/>
            </a:pPr>
            <a:endParaRPr sz="2150">
              <a:latin typeface="Times New Roman"/>
              <a:cs typeface="Times New Roman"/>
            </a:endParaRPr>
          </a:p>
          <a:p>
            <a:pPr marL="241300" marR="3168650" indent="-229235">
              <a:lnSpc>
                <a:spcPct val="69900"/>
              </a:lnSpc>
              <a:buFont typeface="Arial MT"/>
              <a:buChar char="•"/>
              <a:tabLst>
                <a:tab pos="241300" algn="l"/>
              </a:tabLst>
            </a:pPr>
            <a:r>
              <a:rPr dirty="0" sz="2600" spc="-105" i="1">
                <a:latin typeface="Times New Roman"/>
                <a:cs typeface="Times New Roman"/>
              </a:rPr>
              <a:t>“Dear</a:t>
            </a:r>
            <a:r>
              <a:rPr dirty="0" sz="2600" spc="-65" i="1">
                <a:latin typeface="Times New Roman"/>
                <a:cs typeface="Times New Roman"/>
              </a:rPr>
              <a:t> </a:t>
            </a:r>
            <a:r>
              <a:rPr dirty="0" sz="2600" spc="-85" i="1">
                <a:latin typeface="Times New Roman"/>
                <a:cs typeface="Times New Roman"/>
              </a:rPr>
              <a:t>Lord,</a:t>
            </a:r>
            <a:r>
              <a:rPr dirty="0" sz="2600" spc="-35" i="1">
                <a:latin typeface="Times New Roman"/>
                <a:cs typeface="Times New Roman"/>
              </a:rPr>
              <a:t> </a:t>
            </a:r>
            <a:r>
              <a:rPr dirty="0" sz="2600" i="1">
                <a:latin typeface="Times New Roman"/>
                <a:cs typeface="Times New Roman"/>
              </a:rPr>
              <a:t>Your</a:t>
            </a:r>
            <a:r>
              <a:rPr dirty="0" sz="2600" spc="-65" i="1">
                <a:latin typeface="Times New Roman"/>
                <a:cs typeface="Times New Roman"/>
              </a:rPr>
              <a:t> </a:t>
            </a:r>
            <a:r>
              <a:rPr dirty="0" sz="2600" i="1">
                <a:latin typeface="Times New Roman"/>
                <a:cs typeface="Times New Roman"/>
              </a:rPr>
              <a:t>will,</a:t>
            </a:r>
            <a:r>
              <a:rPr dirty="0" sz="2600" spc="-100" i="1">
                <a:latin typeface="Times New Roman"/>
                <a:cs typeface="Times New Roman"/>
              </a:rPr>
              <a:t> </a:t>
            </a:r>
            <a:r>
              <a:rPr dirty="0" sz="2600" spc="-85" i="1">
                <a:latin typeface="Times New Roman"/>
                <a:cs typeface="Times New Roman"/>
              </a:rPr>
              <a:t>nothing </a:t>
            </a:r>
            <a:r>
              <a:rPr dirty="0" sz="2600" spc="-114" i="1">
                <a:latin typeface="Times New Roman"/>
                <a:cs typeface="Times New Roman"/>
              </a:rPr>
              <a:t>more,</a:t>
            </a:r>
            <a:r>
              <a:rPr dirty="0" sz="2600" spc="-30" i="1">
                <a:latin typeface="Times New Roman"/>
                <a:cs typeface="Times New Roman"/>
              </a:rPr>
              <a:t> </a:t>
            </a:r>
            <a:r>
              <a:rPr dirty="0" sz="2600" spc="-85" i="1">
                <a:latin typeface="Times New Roman"/>
                <a:cs typeface="Times New Roman"/>
              </a:rPr>
              <a:t>nothing</a:t>
            </a:r>
            <a:r>
              <a:rPr dirty="0" sz="2600" spc="-15" i="1">
                <a:latin typeface="Times New Roman"/>
                <a:cs typeface="Times New Roman"/>
              </a:rPr>
              <a:t> </a:t>
            </a:r>
            <a:r>
              <a:rPr dirty="0" sz="2600" spc="-90" i="1">
                <a:latin typeface="Times New Roman"/>
                <a:cs typeface="Times New Roman"/>
              </a:rPr>
              <a:t>less,</a:t>
            </a:r>
            <a:r>
              <a:rPr dirty="0" sz="2600" spc="-25" i="1">
                <a:latin typeface="Times New Roman"/>
                <a:cs typeface="Times New Roman"/>
              </a:rPr>
              <a:t> and </a:t>
            </a:r>
            <a:r>
              <a:rPr dirty="0" sz="2600" spc="-85" i="1">
                <a:latin typeface="Times New Roman"/>
                <a:cs typeface="Times New Roman"/>
              </a:rPr>
              <a:t>nothing</a:t>
            </a:r>
            <a:r>
              <a:rPr dirty="0" sz="2600" spc="-5" i="1">
                <a:latin typeface="Times New Roman"/>
                <a:cs typeface="Times New Roman"/>
              </a:rPr>
              <a:t> </a:t>
            </a:r>
            <a:r>
              <a:rPr dirty="0" sz="2600" spc="-105" i="1">
                <a:latin typeface="Times New Roman"/>
                <a:cs typeface="Times New Roman"/>
              </a:rPr>
              <a:t>else.</a:t>
            </a:r>
            <a:r>
              <a:rPr dirty="0" sz="2600" spc="-15" i="1">
                <a:latin typeface="Times New Roman"/>
                <a:cs typeface="Times New Roman"/>
              </a:rPr>
              <a:t> </a:t>
            </a:r>
            <a:r>
              <a:rPr dirty="0" sz="2600" spc="-60" i="1">
                <a:latin typeface="Times New Roman"/>
                <a:cs typeface="Times New Roman"/>
              </a:rPr>
              <a:t>Amen”</a:t>
            </a:r>
            <a:r>
              <a:rPr dirty="0" sz="2600" spc="-50" i="1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–</a:t>
            </a:r>
            <a:r>
              <a:rPr dirty="0" sz="2150" spc="40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Bobby</a:t>
            </a:r>
            <a:r>
              <a:rPr dirty="0" sz="2150" spc="20">
                <a:latin typeface="Times New Roman"/>
                <a:cs typeface="Times New Roman"/>
              </a:rPr>
              <a:t> </a:t>
            </a:r>
            <a:r>
              <a:rPr dirty="0" sz="2150" spc="40">
                <a:latin typeface="Times New Roman"/>
                <a:cs typeface="Times New Roman"/>
              </a:rPr>
              <a:t>Richardson</a:t>
            </a:r>
            <a:endParaRPr sz="215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2559" y="4105194"/>
            <a:ext cx="2900456" cy="26718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14450" y="5591175"/>
              <a:ext cx="9658350" cy="742950"/>
            </a:xfrm>
            <a:custGeom>
              <a:avLst/>
              <a:gdLst/>
              <a:ahLst/>
              <a:cxnLst/>
              <a:rect l="l" t="t" r="r" b="b"/>
              <a:pathLst>
                <a:path w="9658350" h="742950">
                  <a:moveTo>
                    <a:pt x="9658350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9658350" y="742950"/>
                  </a:lnTo>
                  <a:lnTo>
                    <a:pt x="9658350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390646" y="3823906"/>
            <a:ext cx="1439545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285750" marR="5080" indent="-28575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Font typeface="Arial MT"/>
              <a:buChar char="•"/>
              <a:tabLst>
                <a:tab pos="285750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8:31</a:t>
            </a:r>
            <a:endParaRPr sz="1800">
              <a:latin typeface="Calibri"/>
              <a:cs typeface="Calibri"/>
            </a:endParaRPr>
          </a:p>
          <a:p>
            <a:pPr algn="r" marL="285750" marR="38735" indent="-28575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285750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13:35</a:t>
            </a:r>
            <a:endParaRPr sz="1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298450" algn="l"/>
              </a:tabLst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John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15:8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20970" y="3823906"/>
            <a:ext cx="3369310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E699"/>
                </a:solidFill>
                <a:latin typeface="Calibri"/>
                <a:cs typeface="Calibri"/>
              </a:rPr>
              <a:t>Learns</a:t>
            </a:r>
            <a:r>
              <a:rPr dirty="0" sz="1800" spc="-10" b="1">
                <a:solidFill>
                  <a:srgbClr val="FFE699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Lord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E699"/>
                </a:solidFill>
                <a:latin typeface="Calibri"/>
                <a:cs typeface="Calibri"/>
              </a:rPr>
              <a:t>Loves</a:t>
            </a:r>
            <a:r>
              <a:rPr dirty="0" sz="1800" spc="-20" b="1">
                <a:solidFill>
                  <a:srgbClr val="FFE699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Lord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above</a:t>
            </a:r>
            <a:r>
              <a:rPr dirty="0" sz="18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E699"/>
                </a:solidFill>
                <a:latin typeface="Calibri"/>
                <a:cs typeface="Calibri"/>
              </a:rPr>
              <a:t>Lives</a:t>
            </a:r>
            <a:r>
              <a:rPr dirty="0" sz="1800" spc="370" b="1">
                <a:solidFill>
                  <a:srgbClr val="FFE699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reproduces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7575" y="282955"/>
            <a:ext cx="5238750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240"/>
              <a:t>A</a:t>
            </a:r>
            <a:r>
              <a:rPr dirty="0" sz="3600" spc="65"/>
              <a:t> </a:t>
            </a:r>
            <a:r>
              <a:rPr dirty="0" sz="3600"/>
              <a:t>Disciple</a:t>
            </a:r>
            <a:r>
              <a:rPr dirty="0" sz="3600" spc="70"/>
              <a:t> </a:t>
            </a:r>
            <a:r>
              <a:rPr dirty="0" sz="3600"/>
              <a:t>is</a:t>
            </a:r>
            <a:r>
              <a:rPr dirty="0" sz="3600" spc="70"/>
              <a:t> </a:t>
            </a:r>
            <a:r>
              <a:rPr dirty="0" sz="3600"/>
              <a:t>a</a:t>
            </a:r>
            <a:r>
              <a:rPr dirty="0" sz="3600" spc="70"/>
              <a:t> </a:t>
            </a:r>
            <a:r>
              <a:rPr dirty="0" sz="3600"/>
              <a:t>good</a:t>
            </a:r>
            <a:r>
              <a:rPr dirty="0" sz="3600" spc="110"/>
              <a:t> </a:t>
            </a:r>
            <a:r>
              <a:rPr dirty="0" sz="3600" spc="-10"/>
              <a:t>learner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7575" y="1175663"/>
            <a:ext cx="5030470" cy="1033144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750" spc="135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275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750" spc="-90" b="1">
                <a:solidFill>
                  <a:srgbClr val="C00000"/>
                </a:solidFill>
                <a:latin typeface="Times New Roman"/>
                <a:cs typeface="Times New Roman"/>
              </a:rPr>
              <a:t>Learner</a:t>
            </a:r>
            <a:r>
              <a:rPr dirty="0" sz="2750" spc="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750" spc="50" b="1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  <a:r>
              <a:rPr dirty="0" sz="2750" spc="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750" b="1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275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001F5F"/>
                </a:solidFill>
                <a:latin typeface="Times New Roman"/>
                <a:cs typeface="Times New Roman"/>
              </a:rPr>
              <a:t>Receptive</a:t>
            </a:r>
            <a:endParaRPr sz="275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70">
                <a:latin typeface="Times New Roman"/>
                <a:cs typeface="Times New Roman"/>
              </a:rPr>
              <a:t>Take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 spc="120">
                <a:latin typeface="Times New Roman"/>
                <a:cs typeface="Times New Roman"/>
              </a:rPr>
              <a:t>my</a:t>
            </a:r>
            <a:r>
              <a:rPr dirty="0" sz="2400" spc="8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yoke</a:t>
            </a:r>
            <a:r>
              <a:rPr dirty="0" sz="2400" spc="35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upon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you,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145" b="1" i="1">
                <a:solidFill>
                  <a:srgbClr val="FF0000"/>
                </a:solidFill>
                <a:latin typeface="Times New Roman"/>
                <a:cs typeface="Times New Roman"/>
              </a:rPr>
              <a:t>Learn</a:t>
            </a:r>
            <a:r>
              <a:rPr dirty="0" sz="2400" spc="1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35" b="1" i="1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dirty="0" sz="2400" spc="-1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 i="1">
                <a:solidFill>
                  <a:srgbClr val="FF0000"/>
                </a:solidFill>
                <a:latin typeface="Times New Roman"/>
                <a:cs typeface="Times New Roman"/>
              </a:rPr>
              <a:t>Me</a:t>
            </a:r>
            <a:r>
              <a:rPr dirty="0" sz="2400" spc="-25">
                <a:latin typeface="Times New Roman"/>
                <a:cs typeface="Times New Roman"/>
              </a:rPr>
              <a:t>;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8420" y="1229486"/>
            <a:ext cx="1316990" cy="979169"/>
          </a:xfrm>
          <a:prstGeom prst="rect">
            <a:avLst/>
          </a:prstGeom>
        </p:spPr>
        <p:txBody>
          <a:bodyPr wrap="square" lIns="0" tIns="1238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John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185">
                <a:latin typeface="Times New Roman"/>
                <a:cs typeface="Times New Roman"/>
              </a:rPr>
              <a:t>8:31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100">
                <a:latin typeface="Times New Roman"/>
                <a:cs typeface="Times New Roman"/>
              </a:rPr>
              <a:t>Mt.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290">
                <a:latin typeface="Times New Roman"/>
                <a:cs typeface="Times New Roman"/>
              </a:rPr>
              <a:t>11:29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7575" y="2265044"/>
            <a:ext cx="7306945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i="1">
                <a:latin typeface="Times New Roman"/>
                <a:cs typeface="Times New Roman"/>
              </a:rPr>
              <a:t>“If</a:t>
            </a:r>
            <a:r>
              <a:rPr dirty="0" sz="2400" spc="-145" i="1">
                <a:latin typeface="Times New Roman"/>
                <a:cs typeface="Times New Roman"/>
              </a:rPr>
              <a:t> </a:t>
            </a:r>
            <a:r>
              <a:rPr dirty="0" sz="2400" spc="50" i="1">
                <a:latin typeface="Times New Roman"/>
                <a:cs typeface="Times New Roman"/>
              </a:rPr>
              <a:t>You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114" i="1">
                <a:latin typeface="Times New Roman"/>
                <a:cs typeface="Times New Roman"/>
              </a:rPr>
              <a:t>abide</a:t>
            </a:r>
            <a:r>
              <a:rPr dirty="0" sz="2400" spc="-9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in</a:t>
            </a:r>
            <a:r>
              <a:rPr dirty="0" sz="2400" spc="-4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my</a:t>
            </a:r>
            <a:r>
              <a:rPr dirty="0" sz="2400" spc="-125" i="1">
                <a:latin typeface="Times New Roman"/>
                <a:cs typeface="Times New Roman"/>
              </a:rPr>
              <a:t> </a:t>
            </a:r>
            <a:r>
              <a:rPr dirty="0" sz="2400" spc="-55" i="1">
                <a:latin typeface="Times New Roman"/>
                <a:cs typeface="Times New Roman"/>
              </a:rPr>
              <a:t>word,</a:t>
            </a:r>
            <a:r>
              <a:rPr dirty="0" sz="2400" spc="-95" i="1">
                <a:latin typeface="Times New Roman"/>
                <a:cs typeface="Times New Roman"/>
              </a:rPr>
              <a:t> </a:t>
            </a:r>
            <a:r>
              <a:rPr dirty="0" sz="2400" spc="-45" i="1">
                <a:latin typeface="Times New Roman"/>
                <a:cs typeface="Times New Roman"/>
              </a:rPr>
              <a:t>then </a:t>
            </a:r>
            <a:r>
              <a:rPr dirty="0" sz="2400" spc="-70" i="1">
                <a:latin typeface="Times New Roman"/>
                <a:cs typeface="Times New Roman"/>
              </a:rPr>
              <a:t>you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85" i="1">
                <a:latin typeface="Times New Roman"/>
                <a:cs typeface="Times New Roman"/>
              </a:rPr>
              <a:t>are</a:t>
            </a:r>
            <a:r>
              <a:rPr dirty="0" sz="2400" spc="-10" i="1">
                <a:latin typeface="Times New Roman"/>
                <a:cs typeface="Times New Roman"/>
              </a:rPr>
              <a:t> </a:t>
            </a:r>
            <a:r>
              <a:rPr dirty="0" sz="2400" spc="-2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400" spc="-5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0" b="1" i="1">
                <a:solidFill>
                  <a:srgbClr val="C00000"/>
                </a:solidFill>
                <a:latin typeface="Times New Roman"/>
                <a:cs typeface="Times New Roman"/>
              </a:rPr>
              <a:t>disciples</a:t>
            </a:r>
            <a:r>
              <a:rPr dirty="0" sz="2400" spc="-5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80" b="1" i="1">
                <a:solidFill>
                  <a:srgbClr val="C00000"/>
                </a:solidFill>
                <a:latin typeface="Times New Roman"/>
                <a:cs typeface="Times New Roman"/>
              </a:rPr>
              <a:t>indeed</a:t>
            </a:r>
            <a:r>
              <a:rPr dirty="0" sz="2400" spc="-80" i="1">
                <a:latin typeface="Times New Roman"/>
                <a:cs typeface="Times New Roman"/>
              </a:rPr>
              <a:t>.”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5028" y="2631757"/>
            <a:ext cx="1284605" cy="1045844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9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35">
                <a:latin typeface="Times New Roman"/>
                <a:cs typeface="Times New Roman"/>
              </a:rPr>
              <a:t>Teacher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10">
                <a:latin typeface="Times New Roman"/>
                <a:cs typeface="Times New Roman"/>
              </a:rPr>
              <a:t>Textbook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70">
                <a:latin typeface="Times New Roman"/>
                <a:cs typeface="Times New Roman"/>
              </a:rPr>
              <a:t>Test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2934" y="2631757"/>
            <a:ext cx="3174365" cy="1045844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61290" indent="-148590">
              <a:lnSpc>
                <a:spcPct val="100000"/>
              </a:lnSpc>
              <a:spcBef>
                <a:spcPts val="395"/>
              </a:spcBef>
              <a:buChar char="-"/>
              <a:tabLst>
                <a:tab pos="161290" algn="l"/>
              </a:tabLst>
            </a:pPr>
            <a:r>
              <a:rPr dirty="0" sz="2000">
                <a:latin typeface="Times New Roman"/>
                <a:cs typeface="Times New Roman"/>
              </a:rPr>
              <a:t>Jesus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Christ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105">
                <a:latin typeface="Times New Roman"/>
                <a:cs typeface="Times New Roman"/>
              </a:rPr>
              <a:t>(my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disciples)</a:t>
            </a:r>
            <a:endParaRPr sz="2000">
              <a:latin typeface="Times New Roman"/>
              <a:cs typeface="Times New Roman"/>
            </a:endParaRPr>
          </a:p>
          <a:p>
            <a:pPr marL="161290" indent="-148590">
              <a:lnSpc>
                <a:spcPct val="100000"/>
              </a:lnSpc>
              <a:spcBef>
                <a:spcPts val="305"/>
              </a:spcBef>
              <a:buChar char="-"/>
              <a:tabLst>
                <a:tab pos="161290" algn="l"/>
              </a:tabLst>
            </a:pPr>
            <a:r>
              <a:rPr dirty="0" sz="2000" spc="100">
                <a:latin typeface="Times New Roman"/>
                <a:cs typeface="Times New Roman"/>
              </a:rPr>
              <a:t>The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Bible</a:t>
            </a:r>
            <a:r>
              <a:rPr dirty="0" sz="2000" spc="40">
                <a:latin typeface="Times New Roman"/>
                <a:cs typeface="Times New Roman"/>
              </a:rPr>
              <a:t> </a:t>
            </a:r>
            <a:r>
              <a:rPr dirty="0" sz="2000" spc="105">
                <a:latin typeface="Times New Roman"/>
                <a:cs typeface="Times New Roman"/>
              </a:rPr>
              <a:t>(my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word)</a:t>
            </a:r>
            <a:endParaRPr sz="2000">
              <a:latin typeface="Times New Roman"/>
              <a:cs typeface="Times New Roman"/>
            </a:endParaRPr>
          </a:p>
          <a:p>
            <a:pPr marL="161290" indent="-148590">
              <a:lnSpc>
                <a:spcPct val="100000"/>
              </a:lnSpc>
              <a:spcBef>
                <a:spcPts val="229"/>
              </a:spcBef>
              <a:buChar char="-"/>
              <a:tabLst>
                <a:tab pos="161290" algn="l"/>
              </a:tabLst>
            </a:pPr>
            <a:r>
              <a:rPr dirty="0" sz="2000">
                <a:latin typeface="Times New Roman"/>
                <a:cs typeface="Times New Roman"/>
              </a:rPr>
              <a:t>Obedience</a:t>
            </a:r>
            <a:r>
              <a:rPr dirty="0" sz="2000" spc="26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(abide/continue)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575" y="3871658"/>
            <a:ext cx="7858759" cy="1913889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65">
                <a:latin typeface="Times New Roman"/>
                <a:cs typeface="Times New Roman"/>
              </a:rPr>
              <a:t>Hearers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50">
                <a:latin typeface="Times New Roman"/>
                <a:cs typeface="Times New Roman"/>
              </a:rPr>
              <a:t>Vs.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50">
                <a:latin typeface="Times New Roman"/>
                <a:cs typeface="Times New Roman"/>
              </a:rPr>
              <a:t>Doers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90">
                <a:latin typeface="Times New Roman"/>
                <a:cs typeface="Times New Roman"/>
              </a:rPr>
              <a:t>the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95">
                <a:latin typeface="Times New Roman"/>
                <a:cs typeface="Times New Roman"/>
              </a:rPr>
              <a:t>Word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140" b="1" i="1">
                <a:latin typeface="Times New Roman"/>
                <a:cs typeface="Times New Roman"/>
              </a:rPr>
              <a:t>A</a:t>
            </a:r>
            <a:r>
              <a:rPr dirty="0" sz="2400" spc="-150" b="1" i="1">
                <a:latin typeface="Times New Roman"/>
                <a:cs typeface="Times New Roman"/>
              </a:rPr>
              <a:t> </a:t>
            </a:r>
            <a:r>
              <a:rPr dirty="0" sz="2400" spc="-145" b="1" i="1">
                <a:latin typeface="Times New Roman"/>
                <a:cs typeface="Times New Roman"/>
              </a:rPr>
              <a:t>young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spc="-145" b="1" i="1">
                <a:latin typeface="Times New Roman"/>
                <a:cs typeface="Times New Roman"/>
              </a:rPr>
              <a:t>woman</a:t>
            </a:r>
            <a:r>
              <a:rPr dirty="0" sz="2400" spc="-5" b="1" i="1">
                <a:latin typeface="Times New Roman"/>
                <a:cs typeface="Times New Roman"/>
              </a:rPr>
              <a:t> </a:t>
            </a:r>
            <a:r>
              <a:rPr dirty="0" sz="2400" spc="-35" b="1" i="1">
                <a:latin typeface="Times New Roman"/>
                <a:cs typeface="Times New Roman"/>
              </a:rPr>
              <a:t>–</a:t>
            </a:r>
            <a:r>
              <a:rPr dirty="0" sz="2400" spc="-175" b="1" i="1">
                <a:latin typeface="Times New Roman"/>
                <a:cs typeface="Times New Roman"/>
              </a:rPr>
              <a:t>book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-</a:t>
            </a:r>
            <a:r>
              <a:rPr dirty="0" sz="2400" spc="-75" b="1" i="1">
                <a:latin typeface="Times New Roman"/>
                <a:cs typeface="Times New Roman"/>
              </a:rPr>
              <a:t> </a:t>
            </a:r>
            <a:r>
              <a:rPr dirty="0" sz="2400" spc="-70" b="1" i="1">
                <a:latin typeface="Times New Roman"/>
                <a:cs typeface="Times New Roman"/>
              </a:rPr>
              <a:t>boring</a:t>
            </a:r>
            <a:r>
              <a:rPr dirty="0" sz="2400" spc="525" b="1" i="1">
                <a:latin typeface="Times New Roman"/>
                <a:cs typeface="Times New Roman"/>
              </a:rPr>
              <a:t> </a:t>
            </a:r>
            <a:r>
              <a:rPr dirty="0" sz="2400" spc="-170" b="1" i="1">
                <a:latin typeface="Times New Roman"/>
                <a:cs typeface="Times New Roman"/>
              </a:rPr>
              <a:t>and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-90" b="1" i="1">
                <a:latin typeface="Times New Roman"/>
                <a:cs typeface="Times New Roman"/>
              </a:rPr>
              <a:t>dull</a:t>
            </a:r>
            <a:r>
              <a:rPr dirty="0" sz="2400" spc="-1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–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-170" b="1" i="1">
                <a:latin typeface="Times New Roman"/>
                <a:cs typeface="Times New Roman"/>
              </a:rPr>
              <a:t>husband</a:t>
            </a:r>
            <a:r>
              <a:rPr dirty="0" sz="2400" spc="-1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–</a:t>
            </a:r>
            <a:r>
              <a:rPr dirty="0" sz="2400" spc="-50" b="1" i="1">
                <a:latin typeface="Times New Roman"/>
                <a:cs typeface="Times New Roman"/>
              </a:rPr>
              <a:t> </a:t>
            </a:r>
            <a:r>
              <a:rPr dirty="0" sz="2400" spc="-55" b="1" i="1">
                <a:latin typeface="Times New Roman"/>
                <a:cs typeface="Times New Roman"/>
              </a:rPr>
              <a:t>fascinating</a:t>
            </a:r>
            <a:r>
              <a:rPr dirty="0" sz="2400" spc="-55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95">
                <a:latin typeface="Times New Roman"/>
                <a:cs typeface="Times New Roman"/>
              </a:rPr>
              <a:t>Dusty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Bibles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–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105">
                <a:latin typeface="Times New Roman"/>
                <a:cs typeface="Times New Roman"/>
              </a:rPr>
              <a:t>Dirty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lives</a:t>
            </a:r>
            <a:r>
              <a:rPr dirty="0" sz="2750" spc="-10">
                <a:latin typeface="Times New Roman"/>
                <a:cs typeface="Times New Roman"/>
              </a:rPr>
              <a:t>.</a:t>
            </a:r>
            <a:endParaRPr sz="275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105">
                <a:latin typeface="Times New Roman"/>
                <a:cs typeface="Times New Roman"/>
              </a:rPr>
              <a:t>One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 spc="60">
                <a:latin typeface="Times New Roman"/>
                <a:cs typeface="Times New Roman"/>
              </a:rPr>
              <a:t>woman,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read</a:t>
            </a:r>
            <a:r>
              <a:rPr dirty="0" sz="2400" spc="60">
                <a:latin typeface="Times New Roman"/>
                <a:cs typeface="Times New Roman"/>
              </a:rPr>
              <a:t> </a:t>
            </a:r>
            <a:r>
              <a:rPr dirty="0" sz="2400" spc="65">
                <a:latin typeface="Times New Roman"/>
                <a:cs typeface="Times New Roman"/>
              </a:rPr>
              <a:t>the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Bible</a:t>
            </a:r>
            <a:r>
              <a:rPr dirty="0" sz="2400" spc="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for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more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 spc="100">
                <a:latin typeface="Times New Roman"/>
                <a:cs typeface="Times New Roman"/>
              </a:rPr>
              <a:t>than</a:t>
            </a:r>
            <a:r>
              <a:rPr dirty="0" sz="2400" spc="45">
                <a:latin typeface="Times New Roman"/>
                <a:cs typeface="Times New Roman"/>
              </a:rPr>
              <a:t> </a:t>
            </a:r>
            <a:r>
              <a:rPr dirty="0" sz="2400" spc="-210">
                <a:latin typeface="Times New Roman"/>
                <a:cs typeface="Times New Roman"/>
              </a:rPr>
              <a:t>100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times…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0567" y="1279663"/>
            <a:ext cx="1993114" cy="30351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229"/>
              <a:t>A</a:t>
            </a:r>
            <a:r>
              <a:rPr dirty="0" sz="3200" spc="105"/>
              <a:t> </a:t>
            </a:r>
            <a:r>
              <a:rPr dirty="0" sz="3200"/>
              <a:t>Disciple</a:t>
            </a:r>
            <a:r>
              <a:rPr dirty="0" sz="3200" spc="95"/>
              <a:t> </a:t>
            </a:r>
            <a:r>
              <a:rPr dirty="0" sz="3200"/>
              <a:t>Loves</a:t>
            </a:r>
            <a:r>
              <a:rPr dirty="0" sz="3200" spc="60"/>
              <a:t> </a:t>
            </a:r>
            <a:r>
              <a:rPr dirty="0" sz="3200"/>
              <a:t>His</a:t>
            </a:r>
            <a:r>
              <a:rPr dirty="0" sz="3200" spc="65"/>
              <a:t> </a:t>
            </a:r>
            <a:r>
              <a:rPr dirty="0" sz="3200" spc="-80"/>
              <a:t>Master</a:t>
            </a:r>
            <a:r>
              <a:rPr dirty="0" sz="3200" spc="40"/>
              <a:t> </a:t>
            </a:r>
            <a:r>
              <a:rPr dirty="0" sz="3200" spc="-100"/>
              <a:t>above</a:t>
            </a:r>
            <a:r>
              <a:rPr dirty="0" sz="3200" spc="105"/>
              <a:t> </a:t>
            </a:r>
            <a:r>
              <a:rPr dirty="0" sz="3200" spc="-25"/>
              <a:t>all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17575" y="1429130"/>
            <a:ext cx="412877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750" spc="135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27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750" spc="-30" b="1">
                <a:solidFill>
                  <a:srgbClr val="C00000"/>
                </a:solidFill>
                <a:latin typeface="Times New Roman"/>
                <a:cs typeface="Times New Roman"/>
              </a:rPr>
              <a:t>Lover</a:t>
            </a:r>
            <a:r>
              <a:rPr dirty="0" sz="2750" spc="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750" spc="50" b="1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  <a:r>
              <a:rPr dirty="0" sz="2750" b="1">
                <a:solidFill>
                  <a:srgbClr val="001F5F"/>
                </a:solidFill>
                <a:latin typeface="Times New Roman"/>
                <a:cs typeface="Times New Roman"/>
              </a:rPr>
              <a:t> is</a:t>
            </a:r>
            <a:r>
              <a:rPr dirty="0" sz="275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750" spc="-10" b="1">
                <a:solidFill>
                  <a:srgbClr val="001F5F"/>
                </a:solidFill>
                <a:latin typeface="Times New Roman"/>
                <a:cs typeface="Times New Roman"/>
              </a:rPr>
              <a:t>Reflective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8420" y="1476755"/>
            <a:ext cx="1398905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400">
                <a:latin typeface="Times New Roman"/>
                <a:cs typeface="Times New Roman"/>
              </a:rPr>
              <a:t>-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John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295">
                <a:latin typeface="Times New Roman"/>
                <a:cs typeface="Times New Roman"/>
              </a:rPr>
              <a:t>13:35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7575" y="1953513"/>
            <a:ext cx="6543040" cy="716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029" indent="-227329">
              <a:lnSpc>
                <a:spcPts val="2720"/>
              </a:lnSpc>
              <a:spcBef>
                <a:spcPts val="1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14" i="1">
                <a:latin typeface="Times New Roman"/>
                <a:cs typeface="Times New Roman"/>
              </a:rPr>
              <a:t>“by</a:t>
            </a:r>
            <a:r>
              <a:rPr dirty="0" sz="2400" spc="-8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this</a:t>
            </a:r>
            <a:r>
              <a:rPr dirty="0" sz="2400" spc="-150" i="1">
                <a:latin typeface="Times New Roman"/>
                <a:cs typeface="Times New Roman"/>
              </a:rPr>
              <a:t> </a:t>
            </a:r>
            <a:r>
              <a:rPr dirty="0" sz="2400" spc="-85" i="1">
                <a:latin typeface="Times New Roman"/>
                <a:cs typeface="Times New Roman"/>
              </a:rPr>
              <a:t>all</a:t>
            </a:r>
            <a:r>
              <a:rPr dirty="0" sz="2400" spc="-65" i="1">
                <a:latin typeface="Times New Roman"/>
                <a:cs typeface="Times New Roman"/>
              </a:rPr>
              <a:t> </a:t>
            </a:r>
            <a:r>
              <a:rPr dirty="0" sz="2400" spc="-155" i="1">
                <a:latin typeface="Times New Roman"/>
                <a:cs typeface="Times New Roman"/>
              </a:rPr>
              <a:t>people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will</a:t>
            </a:r>
            <a:r>
              <a:rPr dirty="0" sz="2400" spc="-114" i="1">
                <a:latin typeface="Times New Roman"/>
                <a:cs typeface="Times New Roman"/>
              </a:rPr>
              <a:t> </a:t>
            </a:r>
            <a:r>
              <a:rPr dirty="0" sz="2400" spc="-30" i="1">
                <a:latin typeface="Times New Roman"/>
                <a:cs typeface="Times New Roman"/>
              </a:rPr>
              <a:t>know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that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spc="-130" b="1" i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2400" spc="-2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10" b="1" i="1">
                <a:solidFill>
                  <a:srgbClr val="C00000"/>
                </a:solidFill>
                <a:latin typeface="Times New Roman"/>
                <a:cs typeface="Times New Roman"/>
              </a:rPr>
              <a:t>are</a:t>
            </a:r>
            <a:r>
              <a:rPr dirty="0" sz="2400" spc="-4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400" spc="-55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1" i="1">
                <a:solidFill>
                  <a:srgbClr val="C00000"/>
                </a:solidFill>
                <a:latin typeface="Times New Roman"/>
                <a:cs typeface="Times New Roman"/>
              </a:rPr>
              <a:t>disciples</a:t>
            </a:r>
            <a:r>
              <a:rPr dirty="0" sz="2400" spc="-50" i="1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20"/>
              </a:lnSpc>
            </a:pPr>
            <a:r>
              <a:rPr dirty="0" sz="2400" spc="60" i="1">
                <a:latin typeface="Times New Roman"/>
                <a:cs typeface="Times New Roman"/>
              </a:rPr>
              <a:t>if</a:t>
            </a:r>
            <a:r>
              <a:rPr dirty="0" sz="2400" spc="-130" i="1">
                <a:latin typeface="Times New Roman"/>
                <a:cs typeface="Times New Roman"/>
              </a:rPr>
              <a:t> </a:t>
            </a:r>
            <a:r>
              <a:rPr dirty="0" sz="2400" spc="-60" i="1">
                <a:latin typeface="Times New Roman"/>
                <a:cs typeface="Times New Roman"/>
              </a:rPr>
              <a:t>you </a:t>
            </a:r>
            <a:r>
              <a:rPr dirty="0" sz="2400" spc="-75" i="1">
                <a:latin typeface="Times New Roman"/>
                <a:cs typeface="Times New Roman"/>
              </a:rPr>
              <a:t>have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70" i="1">
                <a:latin typeface="Times New Roman"/>
                <a:cs typeface="Times New Roman"/>
              </a:rPr>
              <a:t>love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35" i="1">
                <a:latin typeface="Times New Roman"/>
                <a:cs typeface="Times New Roman"/>
              </a:rPr>
              <a:t>for</a:t>
            </a:r>
            <a:r>
              <a:rPr dirty="0" sz="2400" spc="-55" i="1">
                <a:latin typeface="Times New Roman"/>
                <a:cs typeface="Times New Roman"/>
              </a:rPr>
              <a:t> </a:t>
            </a:r>
            <a:r>
              <a:rPr dirty="0" sz="2400" spc="-155" i="1">
                <a:latin typeface="Times New Roman"/>
                <a:cs typeface="Times New Roman"/>
              </a:rPr>
              <a:t>one</a:t>
            </a:r>
            <a:r>
              <a:rPr dirty="0" sz="2400" spc="-20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another.”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98525" y="2782767"/>
          <a:ext cx="7917180" cy="1101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/>
                <a:gridCol w="4151629"/>
                <a:gridCol w="717550"/>
              </a:tblGrid>
              <a:tr h="350520">
                <a:tc>
                  <a:txBody>
                    <a:bodyPr/>
                    <a:lstStyle/>
                    <a:p>
                      <a:pPr marL="258445" indent="-226695">
                        <a:lnSpc>
                          <a:spcPts val="2235"/>
                        </a:lnSpc>
                        <a:buFont typeface="Arial MT"/>
                        <a:buChar char="•"/>
                        <a:tabLst>
                          <a:tab pos="258445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Love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50">
                          <a:latin typeface="Times New Roman"/>
                          <a:cs typeface="Times New Roman"/>
                        </a:rPr>
                        <a:t>Demanded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20090">
                        <a:lnSpc>
                          <a:spcPts val="2235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20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20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new</a:t>
                      </a:r>
                      <a:r>
                        <a:rPr dirty="0" sz="20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55">
                          <a:latin typeface="Times New Roman"/>
                          <a:cs typeface="Times New Roman"/>
                        </a:rPr>
                        <a:t>commandment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ts val="2235"/>
                        </a:lnSpc>
                      </a:pPr>
                      <a:r>
                        <a:rPr dirty="0" sz="2000" spc="-160">
                          <a:latin typeface="Times New Roman"/>
                          <a:cs typeface="Times New Roman"/>
                        </a:rPr>
                        <a:t>13:34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00050">
                <a:tc>
                  <a:txBody>
                    <a:bodyPr/>
                    <a:lstStyle/>
                    <a:p>
                      <a:pPr marL="258445" indent="-226695">
                        <a:lnSpc>
                          <a:spcPct val="100000"/>
                        </a:lnSpc>
                        <a:spcBef>
                          <a:spcPts val="225"/>
                        </a:spcBef>
                        <a:buFont typeface="Arial MT"/>
                        <a:buChar char="•"/>
                        <a:tabLst>
                          <a:tab pos="258445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Love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60">
                          <a:latin typeface="Times New Roman"/>
                          <a:cs typeface="Times New Roman"/>
                        </a:rPr>
                        <a:t>Divine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 marL="72009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20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just</a:t>
                      </a:r>
                      <a:r>
                        <a:rPr dirty="0" sz="20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20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1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20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have</a:t>
                      </a:r>
                      <a:r>
                        <a:rPr dirty="0" sz="20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loved </a:t>
                      </a:r>
                      <a:r>
                        <a:rPr dirty="0" sz="2000" spc="50">
                          <a:latin typeface="Times New Roman"/>
                          <a:cs typeface="Times New Roman"/>
                        </a:rPr>
                        <a:t>you</a:t>
                      </a:r>
                      <a:r>
                        <a:rPr dirty="0" sz="20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20">
                          <a:latin typeface="Times New Roman"/>
                          <a:cs typeface="Times New Roman"/>
                        </a:rPr>
                        <a:t>13:34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258445" indent="-226695">
                        <a:lnSpc>
                          <a:spcPct val="100000"/>
                        </a:lnSpc>
                        <a:spcBef>
                          <a:spcPts val="225"/>
                        </a:spcBef>
                        <a:buFont typeface="Arial MT"/>
                        <a:buChar char="•"/>
                        <a:tabLst>
                          <a:tab pos="258445" algn="l"/>
                        </a:tabLst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Love</a:t>
                      </a:r>
                      <a:r>
                        <a:rPr dirty="0" sz="2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20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10">
                          <a:latin typeface="Times New Roman"/>
                          <a:cs typeface="Times New Roman"/>
                        </a:rPr>
                        <a:t>Displayed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 marL="72009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20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love</a:t>
                      </a:r>
                      <a:r>
                        <a:rPr dirty="0" sz="20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one</a:t>
                      </a:r>
                      <a:r>
                        <a:rPr dirty="0" sz="20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50">
                          <a:latin typeface="Times New Roman"/>
                          <a:cs typeface="Times New Roman"/>
                        </a:rPr>
                        <a:t>another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917575" y="4166806"/>
            <a:ext cx="9760585" cy="1470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2715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50" b="1" i="1">
                <a:latin typeface="Times New Roman"/>
                <a:cs typeface="Times New Roman"/>
              </a:rPr>
              <a:t>1Cor.</a:t>
            </a:r>
            <a:r>
              <a:rPr dirty="0" sz="2400" spc="55" b="1" i="1">
                <a:latin typeface="Times New Roman"/>
                <a:cs typeface="Times New Roman"/>
              </a:rPr>
              <a:t> </a:t>
            </a:r>
            <a:r>
              <a:rPr dirty="0" sz="2400" spc="-250" b="1" i="1">
                <a:latin typeface="Times New Roman"/>
                <a:cs typeface="Times New Roman"/>
              </a:rPr>
              <a:t>13:4-</a:t>
            </a:r>
            <a:r>
              <a:rPr dirty="0" sz="2400" b="1" i="1">
                <a:latin typeface="Times New Roman"/>
                <a:cs typeface="Times New Roman"/>
              </a:rPr>
              <a:t>8</a:t>
            </a:r>
            <a:r>
              <a:rPr dirty="0" sz="2400">
                <a:latin typeface="Times New Roman"/>
                <a:cs typeface="Times New Roman"/>
              </a:rPr>
              <a:t>:</a:t>
            </a:r>
            <a:r>
              <a:rPr dirty="0" sz="2400" spc="55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we</a:t>
            </a:r>
            <a:r>
              <a:rPr dirty="0" sz="2400" spc="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see</a:t>
            </a:r>
            <a:r>
              <a:rPr dirty="0" sz="2400" spc="5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7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negatives (do</a:t>
            </a:r>
            <a:r>
              <a:rPr dirty="0" sz="2400" spc="55">
                <a:latin typeface="Times New Roman"/>
                <a:cs typeface="Times New Roman"/>
              </a:rPr>
              <a:t> </a:t>
            </a:r>
            <a:r>
              <a:rPr dirty="0" sz="2400" spc="70">
                <a:latin typeface="Times New Roman"/>
                <a:cs typeface="Times New Roman"/>
              </a:rPr>
              <a:t>nots)</a:t>
            </a:r>
            <a:r>
              <a:rPr dirty="0" sz="2400" spc="100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and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7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positives</a:t>
            </a:r>
            <a:r>
              <a:rPr dirty="0" sz="2400" spc="70">
                <a:latin typeface="Times New Roman"/>
                <a:cs typeface="Times New Roman"/>
              </a:rPr>
              <a:t>  </a:t>
            </a:r>
            <a:r>
              <a:rPr dirty="0" sz="2400">
                <a:latin typeface="Times New Roman"/>
                <a:cs typeface="Times New Roman"/>
              </a:rPr>
              <a:t>about</a:t>
            </a:r>
            <a:r>
              <a:rPr dirty="0" sz="2400" spc="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divine</a:t>
            </a:r>
            <a:r>
              <a:rPr dirty="0" sz="2400" spc="6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love.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15"/>
              </a:lnSpc>
            </a:pPr>
            <a:r>
              <a:rPr dirty="0" sz="2400" spc="170">
                <a:latin typeface="Times New Roman"/>
                <a:cs typeface="Times New Roman"/>
              </a:rPr>
              <a:t>What</a:t>
            </a:r>
            <a:r>
              <a:rPr dirty="0" sz="2400" spc="8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4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perfect</a:t>
            </a:r>
            <a:r>
              <a:rPr dirty="0" sz="2400" spc="8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balance!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400" spc="195">
                <a:latin typeface="Times New Roman"/>
                <a:cs typeface="Times New Roman"/>
              </a:rPr>
              <a:t>We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are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85">
                <a:latin typeface="Times New Roman"/>
                <a:cs typeface="Times New Roman"/>
              </a:rPr>
              <a:t>the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95" b="1" i="1">
                <a:solidFill>
                  <a:srgbClr val="FF0000"/>
                </a:solidFill>
                <a:latin typeface="Times New Roman"/>
                <a:cs typeface="Times New Roman"/>
              </a:rPr>
              <a:t>mirrors</a:t>
            </a:r>
            <a:r>
              <a:rPr dirty="0" sz="2400" spc="-2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dirty="0" sz="2400" spc="-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80" b="1" i="1">
                <a:solidFill>
                  <a:srgbClr val="FF0000"/>
                </a:solidFill>
                <a:latin typeface="Times New Roman"/>
                <a:cs typeface="Times New Roman"/>
              </a:rPr>
              <a:t>reflect</a:t>
            </a:r>
            <a:r>
              <a:rPr dirty="0" sz="2400" spc="-6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65">
                <a:latin typeface="Times New Roman"/>
                <a:cs typeface="Times New Roman"/>
              </a:rPr>
              <a:t>the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divine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love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70">
                <a:latin typeface="Times New Roman"/>
                <a:cs typeface="Times New Roman"/>
              </a:rPr>
              <a:t>in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60">
                <a:latin typeface="Times New Roman"/>
                <a:cs typeface="Times New Roman"/>
              </a:rPr>
              <a:t>this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loveless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world.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820095" y="637961"/>
            <a:ext cx="3195955" cy="1995805"/>
            <a:chOff x="8820095" y="637961"/>
            <a:chExt cx="3195955" cy="19958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0095" y="637961"/>
              <a:ext cx="3195810" cy="19957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24925" y="742950"/>
              <a:ext cx="2990850" cy="17907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096500" y="2133599"/>
              <a:ext cx="1819275" cy="400050"/>
            </a:xfrm>
            <a:custGeom>
              <a:avLst/>
              <a:gdLst/>
              <a:ahLst/>
              <a:cxnLst/>
              <a:rect l="l" t="t" r="r" b="b"/>
              <a:pathLst>
                <a:path w="1819275" h="400050">
                  <a:moveTo>
                    <a:pt x="1819275" y="0"/>
                  </a:moveTo>
                  <a:lnTo>
                    <a:pt x="1209675" y="0"/>
                  </a:lnTo>
                  <a:lnTo>
                    <a:pt x="1209675" y="228600"/>
                  </a:lnTo>
                  <a:lnTo>
                    <a:pt x="0" y="228600"/>
                  </a:lnTo>
                  <a:lnTo>
                    <a:pt x="0" y="400050"/>
                  </a:lnTo>
                  <a:lnTo>
                    <a:pt x="1209675" y="400050"/>
                  </a:lnTo>
                  <a:lnTo>
                    <a:pt x="1219200" y="400050"/>
                  </a:lnTo>
                  <a:lnTo>
                    <a:pt x="1819275" y="400050"/>
                  </a:lnTo>
                  <a:lnTo>
                    <a:pt x="1819275" y="0"/>
                  </a:lnTo>
                  <a:close/>
                </a:path>
              </a:pathLst>
            </a:custGeom>
            <a:solidFill>
              <a:srgbClr val="F4E6BA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229"/>
              <a:t>A</a:t>
            </a:r>
            <a:r>
              <a:rPr dirty="0" sz="3200" spc="90"/>
              <a:t> </a:t>
            </a:r>
            <a:r>
              <a:rPr dirty="0" sz="3200"/>
              <a:t>Disciple</a:t>
            </a:r>
            <a:r>
              <a:rPr dirty="0" sz="3200" spc="85"/>
              <a:t> </a:t>
            </a:r>
            <a:r>
              <a:rPr dirty="0" sz="3200" spc="-70"/>
              <a:t>makes</a:t>
            </a:r>
            <a:r>
              <a:rPr dirty="0" sz="3200" spc="55"/>
              <a:t> </a:t>
            </a:r>
            <a:r>
              <a:rPr dirty="0" sz="3200" spc="-10"/>
              <a:t>another</a:t>
            </a:r>
            <a:r>
              <a:rPr dirty="0" sz="3200" spc="30"/>
              <a:t> </a:t>
            </a:r>
            <a:r>
              <a:rPr dirty="0" sz="3200" spc="-10"/>
              <a:t>Disciple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17575" y="1525206"/>
            <a:ext cx="458533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000" spc="125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3000" spc="-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000" spc="-20" b="1">
                <a:solidFill>
                  <a:srgbClr val="C00000"/>
                </a:solidFill>
                <a:latin typeface="Times New Roman"/>
                <a:cs typeface="Times New Roman"/>
              </a:rPr>
              <a:t>Life</a:t>
            </a:r>
            <a:r>
              <a:rPr dirty="0" sz="30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001F5F"/>
                </a:solidFill>
                <a:latin typeface="Times New Roman"/>
                <a:cs typeface="Times New Roman"/>
              </a:rPr>
              <a:t>that</a:t>
            </a:r>
            <a:r>
              <a:rPr dirty="0" sz="3000" spc="-8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3000" b="1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30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3000" spc="-50" b="1">
                <a:solidFill>
                  <a:srgbClr val="001F5F"/>
                </a:solidFill>
                <a:latin typeface="Times New Roman"/>
                <a:cs typeface="Times New Roman"/>
              </a:rPr>
              <a:t>Reproductive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8420" y="1572831"/>
            <a:ext cx="143002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8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John</a:t>
            </a:r>
            <a:r>
              <a:rPr dirty="0" sz="2600" spc="114">
                <a:latin typeface="Times New Roman"/>
                <a:cs typeface="Times New Roman"/>
              </a:rPr>
              <a:t> </a:t>
            </a:r>
            <a:r>
              <a:rPr dirty="0" sz="2600" spc="-204">
                <a:latin typeface="Times New Roman"/>
                <a:cs typeface="Times New Roman"/>
              </a:rPr>
              <a:t>15:8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7575" y="2078291"/>
            <a:ext cx="7299325" cy="2204085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241300" marR="5080" indent="-229235">
              <a:lnSpc>
                <a:spcPts val="278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600" spc="-50" i="1">
                <a:latin typeface="Times New Roman"/>
                <a:cs typeface="Times New Roman"/>
              </a:rPr>
              <a:t>“By</a:t>
            </a:r>
            <a:r>
              <a:rPr dirty="0" sz="2600" spc="-114" i="1">
                <a:latin typeface="Times New Roman"/>
                <a:cs typeface="Times New Roman"/>
              </a:rPr>
              <a:t> </a:t>
            </a:r>
            <a:r>
              <a:rPr dirty="0" sz="2600" spc="-35" i="1">
                <a:latin typeface="Times New Roman"/>
                <a:cs typeface="Times New Roman"/>
              </a:rPr>
              <a:t>this</a:t>
            </a:r>
            <a:r>
              <a:rPr dirty="0" sz="2600" spc="-125" i="1">
                <a:latin typeface="Times New Roman"/>
                <a:cs typeface="Times New Roman"/>
              </a:rPr>
              <a:t> </a:t>
            </a:r>
            <a:r>
              <a:rPr dirty="0" sz="2600" i="1">
                <a:latin typeface="Times New Roman"/>
                <a:cs typeface="Times New Roman"/>
              </a:rPr>
              <a:t>my</a:t>
            </a:r>
            <a:r>
              <a:rPr dirty="0" sz="2600" spc="-75" i="1">
                <a:latin typeface="Times New Roman"/>
                <a:cs typeface="Times New Roman"/>
              </a:rPr>
              <a:t> </a:t>
            </a:r>
            <a:r>
              <a:rPr dirty="0" sz="2600" spc="-100" i="1">
                <a:latin typeface="Times New Roman"/>
                <a:cs typeface="Times New Roman"/>
              </a:rPr>
              <a:t>Father</a:t>
            </a:r>
            <a:r>
              <a:rPr dirty="0" sz="2600" spc="-65" i="1">
                <a:latin typeface="Times New Roman"/>
                <a:cs typeface="Times New Roman"/>
              </a:rPr>
              <a:t> </a:t>
            </a:r>
            <a:r>
              <a:rPr dirty="0" sz="2600" i="1">
                <a:latin typeface="Times New Roman"/>
                <a:cs typeface="Times New Roman"/>
              </a:rPr>
              <a:t>is</a:t>
            </a:r>
            <a:r>
              <a:rPr dirty="0" sz="2600" spc="-45" i="1">
                <a:latin typeface="Times New Roman"/>
                <a:cs typeface="Times New Roman"/>
              </a:rPr>
              <a:t> </a:t>
            </a:r>
            <a:r>
              <a:rPr dirty="0" sz="2600" spc="-75" i="1">
                <a:latin typeface="Times New Roman"/>
                <a:cs typeface="Times New Roman"/>
              </a:rPr>
              <a:t>glorified,</a:t>
            </a:r>
            <a:r>
              <a:rPr dirty="0" sz="2600" spc="-95" i="1">
                <a:latin typeface="Times New Roman"/>
                <a:cs typeface="Times New Roman"/>
              </a:rPr>
              <a:t> </a:t>
            </a:r>
            <a:r>
              <a:rPr dirty="0" sz="2600" i="1">
                <a:latin typeface="Times New Roman"/>
                <a:cs typeface="Times New Roman"/>
              </a:rPr>
              <a:t>that</a:t>
            </a:r>
            <a:r>
              <a:rPr dirty="0" sz="2600" spc="-135" i="1">
                <a:latin typeface="Times New Roman"/>
                <a:cs typeface="Times New Roman"/>
              </a:rPr>
              <a:t> </a:t>
            </a:r>
            <a:r>
              <a:rPr dirty="0" sz="2600" spc="-35" i="1">
                <a:latin typeface="Times New Roman"/>
                <a:cs typeface="Times New Roman"/>
              </a:rPr>
              <a:t>you</a:t>
            </a:r>
            <a:r>
              <a:rPr dirty="0" sz="2600" spc="-55" i="1">
                <a:latin typeface="Times New Roman"/>
                <a:cs typeface="Times New Roman"/>
              </a:rPr>
              <a:t> </a:t>
            </a:r>
            <a:r>
              <a:rPr dirty="0" sz="2600" spc="-130" i="1">
                <a:latin typeface="Times New Roman"/>
                <a:cs typeface="Times New Roman"/>
              </a:rPr>
              <a:t>bear</a:t>
            </a:r>
            <a:r>
              <a:rPr dirty="0" sz="2600" spc="-65" i="1">
                <a:latin typeface="Times New Roman"/>
                <a:cs typeface="Times New Roman"/>
              </a:rPr>
              <a:t> </a:t>
            </a:r>
            <a:r>
              <a:rPr dirty="0" sz="2600" spc="-114" i="1">
                <a:latin typeface="Times New Roman"/>
                <a:cs typeface="Times New Roman"/>
              </a:rPr>
              <a:t>much</a:t>
            </a:r>
            <a:r>
              <a:rPr dirty="0" sz="2600" spc="-60" i="1">
                <a:latin typeface="Times New Roman"/>
                <a:cs typeface="Times New Roman"/>
              </a:rPr>
              <a:t> </a:t>
            </a:r>
            <a:r>
              <a:rPr dirty="0" sz="2600" spc="-10" i="1">
                <a:latin typeface="Times New Roman"/>
                <a:cs typeface="Times New Roman"/>
              </a:rPr>
              <a:t>fruit </a:t>
            </a:r>
            <a:r>
              <a:rPr dirty="0" sz="2600" spc="-110" i="1">
                <a:latin typeface="Times New Roman"/>
                <a:cs typeface="Times New Roman"/>
              </a:rPr>
              <a:t>and</a:t>
            </a:r>
            <a:r>
              <a:rPr dirty="0" sz="2600" spc="-55" i="1">
                <a:latin typeface="Times New Roman"/>
                <a:cs typeface="Times New Roman"/>
              </a:rPr>
              <a:t> </a:t>
            </a:r>
            <a:r>
              <a:rPr dirty="0" sz="2600" spc="-175" i="1">
                <a:latin typeface="Times New Roman"/>
                <a:cs typeface="Times New Roman"/>
              </a:rPr>
              <a:t>so</a:t>
            </a:r>
            <a:r>
              <a:rPr dirty="0" sz="2600" spc="-15" i="1">
                <a:latin typeface="Times New Roman"/>
                <a:cs typeface="Times New Roman"/>
              </a:rPr>
              <a:t> </a:t>
            </a:r>
            <a:r>
              <a:rPr dirty="0" sz="2600" spc="-114" i="1">
                <a:latin typeface="Times New Roman"/>
                <a:cs typeface="Times New Roman"/>
              </a:rPr>
              <a:t>proved</a:t>
            </a:r>
            <a:r>
              <a:rPr dirty="0" sz="2600" spc="-50" i="1">
                <a:latin typeface="Times New Roman"/>
                <a:cs typeface="Times New Roman"/>
              </a:rPr>
              <a:t> </a:t>
            </a:r>
            <a:r>
              <a:rPr dirty="0" sz="2600" spc="-20" i="1">
                <a:latin typeface="Times New Roman"/>
                <a:cs typeface="Times New Roman"/>
              </a:rPr>
              <a:t>to</a:t>
            </a:r>
            <a:r>
              <a:rPr dirty="0" sz="2600" spc="-90" i="1">
                <a:latin typeface="Times New Roman"/>
                <a:cs typeface="Times New Roman"/>
              </a:rPr>
              <a:t> </a:t>
            </a:r>
            <a:r>
              <a:rPr dirty="0" sz="2600" spc="-170" b="1" i="1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dirty="0" sz="2600" spc="-5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600" spc="-80" b="1" i="1">
                <a:solidFill>
                  <a:srgbClr val="C00000"/>
                </a:solidFill>
                <a:latin typeface="Times New Roman"/>
                <a:cs typeface="Times New Roman"/>
              </a:rPr>
              <a:t>my</a:t>
            </a:r>
            <a:r>
              <a:rPr dirty="0" sz="2600" spc="-9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600" spc="-10" b="1" i="1">
                <a:solidFill>
                  <a:srgbClr val="C00000"/>
                </a:solidFill>
                <a:latin typeface="Times New Roman"/>
                <a:cs typeface="Times New Roman"/>
              </a:rPr>
              <a:t>disciples.”</a:t>
            </a:r>
            <a:endParaRPr sz="26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2400"/>
              </a:spcBef>
              <a:buFont typeface="Arial MT"/>
              <a:buChar char="•"/>
              <a:tabLst>
                <a:tab pos="239395" algn="l"/>
                <a:tab pos="2757805" algn="l"/>
              </a:tabLst>
            </a:pPr>
            <a:r>
              <a:rPr dirty="0" sz="2000" spc="125">
                <a:latin typeface="Times New Roman"/>
                <a:cs typeface="Times New Roman"/>
              </a:rPr>
              <a:t>I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am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the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90">
                <a:latin typeface="Times New Roman"/>
                <a:cs typeface="Times New Roman"/>
              </a:rPr>
              <a:t>True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65">
                <a:latin typeface="Times New Roman"/>
                <a:cs typeface="Times New Roman"/>
              </a:rPr>
              <a:t>Vine</a:t>
            </a:r>
            <a:r>
              <a:rPr dirty="0" sz="2000">
                <a:latin typeface="Times New Roman"/>
                <a:cs typeface="Times New Roman"/>
              </a:rPr>
              <a:t>	-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the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source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life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75">
                <a:latin typeface="Times New Roman"/>
                <a:cs typeface="Times New Roman"/>
              </a:rPr>
              <a:t>There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False</a:t>
            </a:r>
            <a:r>
              <a:rPr dirty="0" sz="2000" spc="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vine</a:t>
            </a:r>
            <a:r>
              <a:rPr dirty="0" sz="2000" spc="8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also-</a:t>
            </a:r>
            <a:r>
              <a:rPr dirty="0" sz="2000" spc="4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Duet.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 spc="-170">
                <a:latin typeface="Times New Roman"/>
                <a:cs typeface="Times New Roman"/>
              </a:rPr>
              <a:t>32:32-</a:t>
            </a:r>
            <a:r>
              <a:rPr dirty="0" sz="2000" spc="-280">
                <a:latin typeface="Times New Roman"/>
                <a:cs typeface="Times New Roman"/>
              </a:rPr>
              <a:t>33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155">
                <a:latin typeface="Times New Roman"/>
                <a:cs typeface="Times New Roman"/>
              </a:rPr>
              <a:t>Who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your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source</a:t>
            </a:r>
            <a:r>
              <a:rPr dirty="0" sz="2000" spc="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life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decides </a:t>
            </a:r>
            <a:r>
              <a:rPr dirty="0" sz="2000" spc="70">
                <a:latin typeface="Times New Roman"/>
                <a:cs typeface="Times New Roman"/>
              </a:rPr>
              <a:t>what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fruit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 spc="50">
                <a:latin typeface="Times New Roman"/>
                <a:cs typeface="Times New Roman"/>
              </a:rPr>
              <a:t>you</a:t>
            </a:r>
            <a:r>
              <a:rPr dirty="0" sz="2000" spc="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bear.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7575" y="4505007"/>
            <a:ext cx="2332990" cy="826769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44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30" b="1" i="1">
                <a:latin typeface="Times New Roman"/>
                <a:cs typeface="Times New Roman"/>
              </a:rPr>
              <a:t>Self</a:t>
            </a:r>
            <a:r>
              <a:rPr dirty="0" sz="2000" spc="-90" b="1" i="1">
                <a:latin typeface="Times New Roman"/>
                <a:cs typeface="Times New Roman"/>
              </a:rPr>
              <a:t> </a:t>
            </a:r>
            <a:r>
              <a:rPr dirty="0" sz="2000" spc="-75" b="1" i="1">
                <a:latin typeface="Times New Roman"/>
                <a:cs typeface="Times New Roman"/>
              </a:rPr>
              <a:t>Productive </a:t>
            </a:r>
            <a:r>
              <a:rPr dirty="0" sz="2000" spc="-20" b="1" i="1">
                <a:latin typeface="Times New Roman"/>
                <a:cs typeface="Times New Roman"/>
              </a:rPr>
              <a:t>fruit</a:t>
            </a:r>
            <a:endParaRPr sz="2000">
              <a:latin typeface="Times New Roman"/>
              <a:cs typeface="Times New Roman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b="1" i="1">
                <a:latin typeface="Times New Roman"/>
                <a:cs typeface="Times New Roman"/>
              </a:rPr>
              <a:t>Spirit</a:t>
            </a:r>
            <a:r>
              <a:rPr dirty="0" sz="2000" spc="-114" b="1" i="1">
                <a:latin typeface="Times New Roman"/>
                <a:cs typeface="Times New Roman"/>
              </a:rPr>
              <a:t> </a:t>
            </a:r>
            <a:r>
              <a:rPr dirty="0" sz="2000" spc="-120" b="1" i="1">
                <a:latin typeface="Times New Roman"/>
                <a:cs typeface="Times New Roman"/>
              </a:rPr>
              <a:t>Produced</a:t>
            </a:r>
            <a:r>
              <a:rPr dirty="0" sz="2000" spc="-75" b="1" i="1">
                <a:latin typeface="Times New Roman"/>
                <a:cs typeface="Times New Roman"/>
              </a:rPr>
              <a:t> </a:t>
            </a:r>
            <a:r>
              <a:rPr dirty="0" sz="2000" spc="-40" b="1" i="1">
                <a:latin typeface="Times New Roman"/>
                <a:cs typeface="Times New Roman"/>
              </a:rPr>
              <a:t>Fruit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7969" y="4505007"/>
            <a:ext cx="1163320" cy="82676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1400"/>
              </a:lnSpc>
              <a:spcBef>
                <a:spcPts val="90"/>
              </a:spcBef>
            </a:pPr>
            <a:r>
              <a:rPr dirty="0" sz="2000" spc="-125" b="1" i="1">
                <a:latin typeface="Times New Roman"/>
                <a:cs typeface="Times New Roman"/>
              </a:rPr>
              <a:t>Gal.5:19-</a:t>
            </a:r>
            <a:r>
              <a:rPr dirty="0" sz="2000" spc="-305" b="1" i="1">
                <a:latin typeface="Times New Roman"/>
                <a:cs typeface="Times New Roman"/>
              </a:rPr>
              <a:t>21</a:t>
            </a:r>
            <a:r>
              <a:rPr dirty="0" sz="2000" spc="-10" b="1" i="1">
                <a:latin typeface="Times New Roman"/>
                <a:cs typeface="Times New Roman"/>
              </a:rPr>
              <a:t> Gal.</a:t>
            </a:r>
            <a:r>
              <a:rPr dirty="0" sz="2000" spc="-65" b="1" i="1">
                <a:latin typeface="Times New Roman"/>
                <a:cs typeface="Times New Roman"/>
              </a:rPr>
              <a:t> </a:t>
            </a:r>
            <a:r>
              <a:rPr dirty="0" sz="2000" spc="-180" b="1" i="1">
                <a:latin typeface="Times New Roman"/>
                <a:cs typeface="Times New Roman"/>
              </a:rPr>
              <a:t>5:22-</a:t>
            </a:r>
            <a:r>
              <a:rPr dirty="0" sz="2000" spc="-210" b="1" i="1">
                <a:latin typeface="Times New Roman"/>
                <a:cs typeface="Times New Roman"/>
              </a:rPr>
              <a:t>23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575" y="5608752"/>
            <a:ext cx="10346055" cy="94932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240029" algn="l"/>
                <a:tab pos="5502910" algn="l"/>
              </a:tabLst>
            </a:pPr>
            <a:r>
              <a:rPr dirty="0" sz="2400" spc="-114" b="1" i="1">
                <a:latin typeface="Times New Roman"/>
                <a:cs typeface="Times New Roman"/>
              </a:rPr>
              <a:t>Obedience</a:t>
            </a:r>
            <a:r>
              <a:rPr dirty="0" sz="2400" spc="-3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is</a:t>
            </a:r>
            <a:r>
              <a:rPr dirty="0" sz="2400" spc="-135" b="1" i="1">
                <a:latin typeface="Times New Roman"/>
                <a:cs typeface="Times New Roman"/>
              </a:rPr>
              <a:t> </a:t>
            </a:r>
            <a:r>
              <a:rPr dirty="0" sz="2400" spc="-110" b="1" i="1">
                <a:latin typeface="Times New Roman"/>
                <a:cs typeface="Times New Roman"/>
              </a:rPr>
              <a:t>the</a:t>
            </a:r>
            <a:r>
              <a:rPr dirty="0" sz="2400" spc="-90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Key</a:t>
            </a:r>
            <a:r>
              <a:rPr dirty="0" sz="2400" spc="-30" b="1" i="1">
                <a:latin typeface="Times New Roman"/>
                <a:cs typeface="Times New Roman"/>
              </a:rPr>
              <a:t> </a:t>
            </a:r>
            <a:r>
              <a:rPr dirty="0" sz="2400" spc="-10" b="1" i="1">
                <a:latin typeface="Times New Roman"/>
                <a:cs typeface="Times New Roman"/>
              </a:rPr>
              <a:t>to</a:t>
            </a:r>
            <a:r>
              <a:rPr dirty="0" sz="2400" spc="-45" b="1" i="1">
                <a:latin typeface="Times New Roman"/>
                <a:cs typeface="Times New Roman"/>
              </a:rPr>
              <a:t> </a:t>
            </a:r>
            <a:r>
              <a:rPr dirty="0" sz="2400" spc="-135" b="1" i="1">
                <a:latin typeface="Times New Roman"/>
                <a:cs typeface="Times New Roman"/>
              </a:rPr>
              <a:t>bear</a:t>
            </a:r>
            <a:r>
              <a:rPr dirty="0" sz="2400" spc="-15" b="1" i="1">
                <a:latin typeface="Times New Roman"/>
                <a:cs typeface="Times New Roman"/>
              </a:rPr>
              <a:t> </a:t>
            </a:r>
            <a:r>
              <a:rPr dirty="0" sz="2400" spc="-220" b="1" i="1">
                <a:latin typeface="Times New Roman"/>
                <a:cs typeface="Times New Roman"/>
              </a:rPr>
              <a:t>much</a:t>
            </a:r>
            <a:r>
              <a:rPr dirty="0" sz="2400" spc="10" b="1" i="1">
                <a:latin typeface="Times New Roman"/>
                <a:cs typeface="Times New Roman"/>
              </a:rPr>
              <a:t> </a:t>
            </a:r>
            <a:r>
              <a:rPr dirty="0" sz="2400" spc="-10" b="1" i="1">
                <a:latin typeface="Times New Roman"/>
                <a:cs typeface="Times New Roman"/>
              </a:rPr>
              <a:t>fruit</a:t>
            </a:r>
            <a:r>
              <a:rPr dirty="0" sz="2400" b="1" i="1">
                <a:latin typeface="Times New Roman"/>
                <a:cs typeface="Times New Roman"/>
              </a:rPr>
              <a:t>	-</a:t>
            </a:r>
            <a:r>
              <a:rPr dirty="0" sz="2400" spc="15" b="1" i="1">
                <a:latin typeface="Times New Roman"/>
                <a:cs typeface="Times New Roman"/>
              </a:rPr>
              <a:t> </a:t>
            </a:r>
            <a:r>
              <a:rPr dirty="0" sz="2400" spc="-95" b="1" i="1">
                <a:latin typeface="Times New Roman"/>
                <a:cs typeface="Times New Roman"/>
              </a:rPr>
              <a:t>Alexzander</a:t>
            </a:r>
            <a:r>
              <a:rPr dirty="0" sz="2400" spc="-40" b="1" i="1">
                <a:latin typeface="Times New Roman"/>
                <a:cs typeface="Times New Roman"/>
              </a:rPr>
              <a:t> </a:t>
            </a:r>
            <a:r>
              <a:rPr dirty="0" sz="2400" spc="-145" b="1" i="1">
                <a:latin typeface="Times New Roman"/>
                <a:cs typeface="Times New Roman"/>
              </a:rPr>
              <a:t>and</a:t>
            </a:r>
            <a:r>
              <a:rPr dirty="0" sz="2400" spc="-10" b="1" i="1">
                <a:latin typeface="Times New Roman"/>
                <a:cs typeface="Times New Roman"/>
              </a:rPr>
              <a:t> army.</a:t>
            </a:r>
            <a:endParaRPr sz="2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600" spc="60">
                <a:latin typeface="Times New Roman"/>
                <a:cs typeface="Times New Roman"/>
              </a:rPr>
              <a:t>Goal</a:t>
            </a:r>
            <a:r>
              <a:rPr dirty="0" sz="2600" spc="1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of</a:t>
            </a:r>
            <a:r>
              <a:rPr dirty="0" sz="2600" spc="6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Discipleship</a:t>
            </a:r>
            <a:r>
              <a:rPr dirty="0" sz="2600" spc="12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7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be</a:t>
            </a:r>
            <a:r>
              <a:rPr dirty="0" sz="2600" spc="8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a</a:t>
            </a:r>
            <a:r>
              <a:rPr dirty="0" sz="2600" spc="4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disciple</a:t>
            </a:r>
            <a:r>
              <a:rPr dirty="0" sz="2600" spc="90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and</a:t>
            </a:r>
            <a:r>
              <a:rPr dirty="0" sz="2600" spc="75">
                <a:latin typeface="Times New Roman"/>
                <a:cs typeface="Times New Roman"/>
              </a:rPr>
              <a:t> </a:t>
            </a:r>
            <a:r>
              <a:rPr dirty="0" sz="2600" spc="50">
                <a:latin typeface="Times New Roman"/>
                <a:cs typeface="Times New Roman"/>
              </a:rPr>
              <a:t>make</a:t>
            </a:r>
            <a:r>
              <a:rPr dirty="0" sz="2600" spc="8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disciples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-</a:t>
            </a:r>
            <a:r>
              <a:rPr dirty="0" sz="2600" spc="65">
                <a:latin typeface="Times New Roman"/>
                <a:cs typeface="Times New Roman"/>
              </a:rPr>
              <a:t> </a:t>
            </a:r>
            <a:r>
              <a:rPr dirty="0" sz="2600" spc="85">
                <a:latin typeface="Times New Roman"/>
                <a:cs typeface="Times New Roman"/>
              </a:rPr>
              <a:t>the</a:t>
            </a:r>
            <a:r>
              <a:rPr dirty="0" sz="2600">
                <a:latin typeface="Times New Roman"/>
                <a:cs typeface="Times New Roman"/>
              </a:rPr>
              <a:t> glory</a:t>
            </a:r>
            <a:r>
              <a:rPr dirty="0" sz="2600" spc="10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of</a:t>
            </a:r>
            <a:r>
              <a:rPr dirty="0" sz="2600" spc="65">
                <a:latin typeface="Times New Roman"/>
                <a:cs typeface="Times New Roman"/>
              </a:rPr>
              <a:t> </a:t>
            </a:r>
            <a:r>
              <a:rPr dirty="0" sz="2600" spc="30">
                <a:latin typeface="Times New Roman"/>
                <a:cs typeface="Times New Roman"/>
              </a:rPr>
              <a:t>God.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1065" y="1257136"/>
            <a:ext cx="2548070" cy="24242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hot air balloon attached to a anchor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66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6434" y="3448050"/>
            <a:ext cx="6431280" cy="758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 spc="-120">
                <a:solidFill>
                  <a:srgbClr val="C00000"/>
                </a:solidFill>
                <a:latin typeface="Arial MT"/>
                <a:cs typeface="Arial MT"/>
              </a:rPr>
              <a:t>Enemies</a:t>
            </a:r>
            <a:r>
              <a:rPr dirty="0" sz="4800">
                <a:solidFill>
                  <a:srgbClr val="C00000"/>
                </a:solidFill>
                <a:latin typeface="Arial MT"/>
                <a:cs typeface="Arial MT"/>
              </a:rPr>
              <a:t> to</a:t>
            </a:r>
            <a:r>
              <a:rPr dirty="0" sz="4800" spc="5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dirty="0" sz="4800" spc="-10">
                <a:solidFill>
                  <a:srgbClr val="C00000"/>
                </a:solidFill>
                <a:latin typeface="Arial MT"/>
                <a:cs typeface="Arial MT"/>
              </a:rPr>
              <a:t>Discipleship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3785" y="4172902"/>
            <a:ext cx="4112260" cy="1068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latin typeface="Times New Roman"/>
                <a:cs typeface="Times New Roman"/>
              </a:rPr>
              <a:t>Hindrances</a:t>
            </a:r>
            <a:r>
              <a:rPr dirty="0" sz="2750" spc="25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to</a:t>
            </a:r>
            <a:r>
              <a:rPr dirty="0" sz="2750" spc="45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Follow</a:t>
            </a:r>
            <a:r>
              <a:rPr dirty="0" sz="2750" spc="55" b="1">
                <a:latin typeface="Times New Roman"/>
                <a:cs typeface="Times New Roman"/>
              </a:rPr>
              <a:t> </a:t>
            </a:r>
            <a:r>
              <a:rPr dirty="0" sz="2750" spc="-20" b="1">
                <a:latin typeface="Times New Roman"/>
                <a:cs typeface="Times New Roman"/>
              </a:rPr>
              <a:t>Jesus</a:t>
            </a:r>
            <a:endParaRPr sz="2750">
              <a:latin typeface="Times New Roman"/>
              <a:cs typeface="Times New Roman"/>
            </a:endParaRPr>
          </a:p>
          <a:p>
            <a:pPr algn="ctr" marL="113030">
              <a:lnSpc>
                <a:spcPct val="100000"/>
              </a:lnSpc>
              <a:spcBef>
                <a:spcPts val="2005"/>
              </a:spcBef>
            </a:pPr>
            <a:r>
              <a:rPr dirty="0" sz="2400" b="1">
                <a:latin typeface="Calibri"/>
                <a:cs typeface="Calibri"/>
              </a:rPr>
              <a:t>Luke</a:t>
            </a:r>
            <a:r>
              <a:rPr dirty="0" sz="2400" spc="-9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9:57-</a:t>
            </a:r>
            <a:r>
              <a:rPr dirty="0" sz="2400" spc="-25" b="1">
                <a:latin typeface="Calibri"/>
                <a:cs typeface="Calibri"/>
              </a:rPr>
              <a:t>62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Enemies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100"/>
              <a:t> </a:t>
            </a:r>
            <a:r>
              <a:rPr dirty="0" spc="-10"/>
              <a:t>Discipleship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588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440"/>
              </a:spcBef>
              <a:buFont typeface="Arial MT"/>
              <a:buChar char="•"/>
              <a:tabLst>
                <a:tab pos="240029" algn="l"/>
                <a:tab pos="3672840" algn="l"/>
              </a:tabLst>
            </a:pPr>
            <a:r>
              <a:rPr dirty="0" spc="-250"/>
              <a:t>1.</a:t>
            </a:r>
            <a:r>
              <a:rPr dirty="0" spc="-15"/>
              <a:t> </a:t>
            </a:r>
            <a:r>
              <a:rPr dirty="0" spc="114"/>
              <a:t>Mr.</a:t>
            </a:r>
            <a:r>
              <a:rPr dirty="0" spc="65"/>
              <a:t> Impulsive</a:t>
            </a:r>
            <a:r>
              <a:rPr dirty="0"/>
              <a:t>	-</a:t>
            </a:r>
            <a:r>
              <a:rPr dirty="0" spc="20"/>
              <a:t> </a:t>
            </a:r>
            <a:r>
              <a:rPr dirty="0" spc="55"/>
              <a:t>too</a:t>
            </a:r>
            <a:r>
              <a:rPr dirty="0" spc="45"/>
              <a:t> </a:t>
            </a:r>
            <a:r>
              <a:rPr dirty="0" spc="95"/>
              <a:t>Swift</a:t>
            </a:r>
            <a:r>
              <a:rPr dirty="0" spc="30"/>
              <a:t> </a:t>
            </a:r>
            <a:r>
              <a:rPr dirty="0" spc="60"/>
              <a:t>to</a:t>
            </a:r>
            <a:r>
              <a:rPr dirty="0" spc="40"/>
              <a:t> </a:t>
            </a:r>
            <a:r>
              <a:rPr dirty="0" spc="-10"/>
              <a:t>follow</a:t>
            </a:r>
          </a:p>
          <a:p>
            <a:pPr lvl="1" marL="697230" indent="-227329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Times New Roman"/>
                <a:cs typeface="Times New Roman"/>
              </a:rPr>
              <a:t>It’s</a:t>
            </a:r>
            <a:r>
              <a:rPr dirty="0" sz="2400" spc="70">
                <a:latin typeface="Times New Roman"/>
                <a:cs typeface="Times New Roman"/>
              </a:rPr>
              <a:t> </a:t>
            </a:r>
            <a:r>
              <a:rPr dirty="0" sz="2400" spc="90">
                <a:latin typeface="Times New Roman"/>
                <a:cs typeface="Times New Roman"/>
              </a:rPr>
              <a:t>not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just</a:t>
            </a:r>
            <a:r>
              <a:rPr dirty="0" sz="2400" spc="70">
                <a:latin typeface="Times New Roman"/>
                <a:cs typeface="Times New Roman"/>
              </a:rPr>
              <a:t> </a:t>
            </a:r>
            <a:r>
              <a:rPr dirty="0" sz="2400" spc="95">
                <a:latin typeface="Times New Roman"/>
                <a:cs typeface="Times New Roman"/>
              </a:rPr>
              <a:t>an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70">
                <a:latin typeface="Times New Roman"/>
                <a:cs typeface="Times New Roman"/>
              </a:rPr>
              <a:t>impulsive/emotional</a:t>
            </a:r>
            <a:r>
              <a:rPr dirty="0" sz="2400" spc="4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decision.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  <a:tab pos="3672840" algn="l"/>
              </a:tabLst>
            </a:pPr>
            <a:r>
              <a:rPr dirty="0" spc="-50"/>
              <a:t>2.</a:t>
            </a:r>
            <a:r>
              <a:rPr dirty="0" spc="-35"/>
              <a:t> </a:t>
            </a:r>
            <a:r>
              <a:rPr dirty="0" spc="114"/>
              <a:t>Mr.</a:t>
            </a:r>
            <a:r>
              <a:rPr dirty="0" spc="-95"/>
              <a:t> </a:t>
            </a:r>
            <a:r>
              <a:rPr dirty="0" spc="85"/>
              <a:t>Indifferent</a:t>
            </a:r>
            <a:r>
              <a:rPr dirty="0"/>
              <a:t>	-</a:t>
            </a:r>
            <a:r>
              <a:rPr dirty="0" spc="20"/>
              <a:t> </a:t>
            </a:r>
            <a:r>
              <a:rPr dirty="0" spc="55"/>
              <a:t>too</a:t>
            </a:r>
            <a:r>
              <a:rPr dirty="0" spc="40"/>
              <a:t> </a:t>
            </a:r>
            <a:r>
              <a:rPr dirty="0" spc="60"/>
              <a:t>Slow</a:t>
            </a:r>
            <a:r>
              <a:rPr dirty="0" spc="45"/>
              <a:t> </a:t>
            </a:r>
            <a:r>
              <a:rPr dirty="0" spc="60"/>
              <a:t>to</a:t>
            </a:r>
            <a:r>
              <a:rPr dirty="0" spc="40"/>
              <a:t> </a:t>
            </a:r>
            <a:r>
              <a:rPr dirty="0" spc="-10"/>
              <a:t>follow</a:t>
            </a:r>
          </a:p>
          <a:p>
            <a:pPr lvl="1" marL="697230" indent="-227329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Times New Roman"/>
                <a:cs typeface="Times New Roman"/>
              </a:rPr>
              <a:t>let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70">
                <a:latin typeface="Times New Roman"/>
                <a:cs typeface="Times New Roman"/>
              </a:rPr>
              <a:t>me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go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55">
                <a:latin typeface="Times New Roman"/>
                <a:cs typeface="Times New Roman"/>
              </a:rPr>
              <a:t>and</a:t>
            </a:r>
            <a:r>
              <a:rPr dirty="0" sz="2400" spc="-60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…first.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25" i="1">
                <a:latin typeface="Times New Roman"/>
                <a:cs typeface="Times New Roman"/>
              </a:rPr>
              <a:t>(lack</a:t>
            </a:r>
            <a:r>
              <a:rPr dirty="0" sz="2400" spc="-65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of</a:t>
            </a:r>
            <a:r>
              <a:rPr dirty="0" sz="2400" spc="-5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Priority)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  <a:tab pos="3672840" algn="l"/>
              </a:tabLst>
            </a:pPr>
            <a:r>
              <a:rPr dirty="0" spc="-125"/>
              <a:t>3.</a:t>
            </a:r>
            <a:r>
              <a:rPr dirty="0" spc="10"/>
              <a:t> </a:t>
            </a:r>
            <a:r>
              <a:rPr dirty="0" spc="114"/>
              <a:t>Mr.</a:t>
            </a:r>
            <a:r>
              <a:rPr dirty="0" spc="-70"/>
              <a:t> </a:t>
            </a:r>
            <a:r>
              <a:rPr dirty="0" spc="50"/>
              <a:t>Indecisive</a:t>
            </a:r>
            <a:r>
              <a:rPr dirty="0"/>
              <a:t>	-</a:t>
            </a:r>
            <a:r>
              <a:rPr dirty="0" spc="20"/>
              <a:t> </a:t>
            </a:r>
            <a:r>
              <a:rPr dirty="0" spc="55"/>
              <a:t>too</a:t>
            </a:r>
            <a:r>
              <a:rPr dirty="0" spc="40"/>
              <a:t> </a:t>
            </a:r>
            <a:r>
              <a:rPr dirty="0" spc="75"/>
              <a:t>Soft</a:t>
            </a:r>
            <a:r>
              <a:rPr dirty="0" spc="25"/>
              <a:t> </a:t>
            </a:r>
            <a:r>
              <a:rPr dirty="0" spc="100"/>
              <a:t>to</a:t>
            </a:r>
            <a:r>
              <a:rPr dirty="0" spc="-35"/>
              <a:t> </a:t>
            </a:r>
            <a:r>
              <a:rPr dirty="0" spc="-10"/>
              <a:t>follow</a:t>
            </a:r>
          </a:p>
          <a:p>
            <a:pPr>
              <a:lnSpc>
                <a:spcPct val="100000"/>
              </a:lnSpc>
              <a:spcBef>
                <a:spcPts val="70"/>
              </a:spcBef>
              <a:buFont typeface="Arial MT"/>
              <a:buChar char="•"/>
            </a:p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dirty="0" spc="90"/>
              <a:t>Burn</a:t>
            </a:r>
            <a:r>
              <a:rPr dirty="0" spc="80"/>
              <a:t> </a:t>
            </a:r>
            <a:r>
              <a:rPr dirty="0" spc="95"/>
              <a:t>the</a:t>
            </a:r>
            <a:r>
              <a:rPr dirty="0" spc="130"/>
              <a:t> </a:t>
            </a:r>
            <a:r>
              <a:rPr dirty="0"/>
              <a:t>bridges</a:t>
            </a:r>
            <a:r>
              <a:rPr dirty="0" spc="85"/>
              <a:t> </a:t>
            </a:r>
            <a:r>
              <a:rPr dirty="0" spc="-10"/>
              <a:t>behind…</a:t>
            </a:r>
          </a:p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pc="170"/>
              <a:t>I</a:t>
            </a:r>
            <a:r>
              <a:rPr dirty="0" spc="50"/>
              <a:t> </a:t>
            </a:r>
            <a:r>
              <a:rPr dirty="0" spc="60"/>
              <a:t>just</a:t>
            </a:r>
            <a:r>
              <a:rPr dirty="0" spc="50"/>
              <a:t> </a:t>
            </a:r>
            <a:r>
              <a:rPr dirty="0"/>
              <a:t>can’t</a:t>
            </a:r>
            <a:r>
              <a:rPr dirty="0" spc="45"/>
              <a:t> </a:t>
            </a:r>
            <a:r>
              <a:rPr dirty="0" spc="55"/>
              <a:t>make</a:t>
            </a:r>
            <a:r>
              <a:rPr dirty="0" spc="75"/>
              <a:t> </a:t>
            </a:r>
            <a:r>
              <a:rPr dirty="0" spc="140"/>
              <a:t>my</a:t>
            </a:r>
            <a:r>
              <a:rPr dirty="0" spc="100"/>
              <a:t> </a:t>
            </a:r>
            <a:r>
              <a:rPr dirty="0" spc="-10"/>
              <a:t>mind…</a:t>
            </a:r>
          </a:p>
          <a:p>
            <a:pPr marL="240029" indent="-227329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pc="165"/>
              <a:t>The</a:t>
            </a:r>
            <a:r>
              <a:rPr dirty="0" spc="25"/>
              <a:t> </a:t>
            </a:r>
            <a:r>
              <a:rPr dirty="0" spc="55"/>
              <a:t>dangerous</a:t>
            </a:r>
            <a:r>
              <a:rPr dirty="0" spc="60"/>
              <a:t> </a:t>
            </a:r>
            <a:r>
              <a:rPr dirty="0"/>
              <a:t>“But</a:t>
            </a:r>
            <a:r>
              <a:rPr dirty="0" spc="75"/>
              <a:t> </a:t>
            </a:r>
            <a:r>
              <a:rPr dirty="0"/>
              <a:t>s”</a:t>
            </a:r>
            <a:r>
              <a:rPr dirty="0" spc="505"/>
              <a:t> </a:t>
            </a:r>
            <a:r>
              <a:rPr dirty="0" spc="110"/>
              <a:t>in</a:t>
            </a:r>
            <a:r>
              <a:rPr dirty="0" spc="50"/>
              <a:t> </a:t>
            </a:r>
            <a:r>
              <a:rPr dirty="0" spc="-10"/>
              <a:t>life.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09508" y="1659572"/>
            <a:ext cx="158496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latin typeface="Times New Roman"/>
                <a:cs typeface="Times New Roman"/>
              </a:rPr>
              <a:t>Lk.</a:t>
            </a:r>
            <a:r>
              <a:rPr dirty="0" sz="2750" spc="75">
                <a:latin typeface="Times New Roman"/>
                <a:cs typeface="Times New Roman"/>
              </a:rPr>
              <a:t> </a:t>
            </a:r>
            <a:r>
              <a:rPr dirty="0" sz="2750" spc="-120">
                <a:latin typeface="Times New Roman"/>
                <a:cs typeface="Times New Roman"/>
              </a:rPr>
              <a:t>9:57-</a:t>
            </a:r>
            <a:r>
              <a:rPr dirty="0" sz="2750" spc="-70">
                <a:latin typeface="Times New Roman"/>
                <a:cs typeface="Times New Roman"/>
              </a:rPr>
              <a:t>58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9508" y="2565717"/>
            <a:ext cx="161163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latin typeface="Times New Roman"/>
                <a:cs typeface="Times New Roman"/>
              </a:rPr>
              <a:t>Lk.</a:t>
            </a:r>
            <a:r>
              <a:rPr dirty="0" sz="2750" spc="75">
                <a:latin typeface="Times New Roman"/>
                <a:cs typeface="Times New Roman"/>
              </a:rPr>
              <a:t> </a:t>
            </a:r>
            <a:r>
              <a:rPr dirty="0" sz="2750" spc="-114">
                <a:latin typeface="Times New Roman"/>
                <a:cs typeface="Times New Roman"/>
              </a:rPr>
              <a:t>9:59-</a:t>
            </a:r>
            <a:r>
              <a:rPr dirty="0" sz="2750" spc="-25">
                <a:latin typeface="Times New Roman"/>
                <a:cs typeface="Times New Roman"/>
              </a:rPr>
              <a:t>60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9508" y="3471862"/>
            <a:ext cx="156591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latin typeface="Times New Roman"/>
                <a:cs typeface="Times New Roman"/>
              </a:rPr>
              <a:t>Lk.</a:t>
            </a:r>
            <a:r>
              <a:rPr dirty="0" sz="2750" spc="75">
                <a:latin typeface="Times New Roman"/>
                <a:cs typeface="Times New Roman"/>
              </a:rPr>
              <a:t> </a:t>
            </a:r>
            <a:r>
              <a:rPr dirty="0" sz="2750" spc="-150">
                <a:latin typeface="Times New Roman"/>
                <a:cs typeface="Times New Roman"/>
              </a:rPr>
              <a:t>9:61-</a:t>
            </a:r>
            <a:r>
              <a:rPr dirty="0" sz="2750" spc="-70">
                <a:latin typeface="Times New Roman"/>
                <a:cs typeface="Times New Roman"/>
              </a:rPr>
              <a:t>62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775" y="419100"/>
            <a:ext cx="11229975" cy="6019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2026-08-18T04:53:24Z</dcterms:created>
  <dcterms:modified xsi:type="dcterms:W3CDTF">2026-08-18T04:53:24Z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2026-08-17T00:00:00Z</vt:filetime>
  </property>
  <property fmtid="{D5CDD505-2E9C-101B-9397-08002B2CF9AE}" pid="4" name="LastSaved">
    <vt:filetime>2026-08-18T00:00:00Z</vt:filetime>
  </property>
</Properties>
</file>